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6"/>
  </p:notesMasterIdLst>
  <p:sldIdLst>
    <p:sldId id="276" r:id="rId5"/>
    <p:sldId id="335" r:id="rId6"/>
    <p:sldId id="374" r:id="rId7"/>
    <p:sldId id="342" r:id="rId8"/>
    <p:sldId id="343" r:id="rId9"/>
    <p:sldId id="336" r:id="rId10"/>
    <p:sldId id="340" r:id="rId11"/>
    <p:sldId id="371" r:id="rId12"/>
    <p:sldId id="351" r:id="rId13"/>
    <p:sldId id="358" r:id="rId14"/>
    <p:sldId id="359" r:id="rId15"/>
    <p:sldId id="366" r:id="rId16"/>
    <p:sldId id="367" r:id="rId17"/>
    <p:sldId id="369" r:id="rId18"/>
    <p:sldId id="372" r:id="rId19"/>
    <p:sldId id="370" r:id="rId20"/>
    <p:sldId id="353" r:id="rId21"/>
    <p:sldId id="341" r:id="rId22"/>
    <p:sldId id="360" r:id="rId23"/>
    <p:sldId id="363" r:id="rId24"/>
    <p:sldId id="361" r:id="rId25"/>
    <p:sldId id="362" r:id="rId26"/>
    <p:sldId id="364" r:id="rId27"/>
    <p:sldId id="373" r:id="rId28"/>
    <p:sldId id="354" r:id="rId29"/>
    <p:sldId id="355" r:id="rId30"/>
    <p:sldId id="356" r:id="rId31"/>
    <p:sldId id="338" r:id="rId32"/>
    <p:sldId id="357" r:id="rId33"/>
    <p:sldId id="337" r:id="rId34"/>
    <p:sldId id="349" r:id="rId35"/>
  </p:sldIdLst>
  <p:sldSz cx="12192000" cy="6858000"/>
  <p:notesSz cx="6858000" cy="9144000"/>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0F5E6C0-C69A-4E7E-B02F-5D04ABF565A9}" v="66" dt="2023-09-04T08:49:58.035"/>
    <p1510:client id="{E248C6F5-E005-4510-ACB1-8C17273028A0}" v="89" dt="2023-04-25T09:56:04.07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&#65279;<?xml version="1.0" encoding="utf-8"?><Relationships xmlns="http://schemas.openxmlformats.org/package/2006/relationships"><Relationship Type="http://schemas.openxmlformats.org/officeDocument/2006/relationships/slide" Target="slides/slide9.xml" Id="rId13" /><Relationship Type="http://schemas.openxmlformats.org/officeDocument/2006/relationships/slide" Target="slides/slide14.xml" Id="rId18" /><Relationship Type="http://schemas.openxmlformats.org/officeDocument/2006/relationships/slide" Target="slides/slide22.xml" Id="rId26" /><Relationship Type="http://schemas.openxmlformats.org/officeDocument/2006/relationships/theme" Target="theme/theme1.xml" Id="rId39" /><Relationship Type="http://schemas.openxmlformats.org/officeDocument/2006/relationships/slide" Target="slides/slide17.xml" Id="rId21" /><Relationship Type="http://schemas.openxmlformats.org/officeDocument/2006/relationships/slide" Target="slides/slide30.xml" Id="rId34" /><Relationship Type="http://schemas.microsoft.com/office/2015/10/relationships/revisionInfo" Target="revisionInfo.xml" Id="rId42" /><Relationship Type="http://schemas.openxmlformats.org/officeDocument/2006/relationships/slide" Target="slides/slide3.xml" Id="rId7" /><Relationship Type="http://schemas.openxmlformats.org/officeDocument/2006/relationships/customXml" Target="../customXml/item2.xml" Id="rId2" /><Relationship Type="http://schemas.openxmlformats.org/officeDocument/2006/relationships/slide" Target="slides/slide12.xml" Id="rId16" /><Relationship Type="http://schemas.openxmlformats.org/officeDocument/2006/relationships/slide" Target="slides/slide16.xml" Id="rId20" /><Relationship Type="http://schemas.openxmlformats.org/officeDocument/2006/relationships/slide" Target="slides/slide25.xml" Id="rId29" /><Relationship Type="http://schemas.openxmlformats.org/officeDocument/2006/relationships/customXml" Target="../customXml/item1.xml" Id="rId1" /><Relationship Type="http://schemas.openxmlformats.org/officeDocument/2006/relationships/slide" Target="slides/slide2.xml" Id="rId6" /><Relationship Type="http://schemas.openxmlformats.org/officeDocument/2006/relationships/slide" Target="slides/slide7.xml" Id="rId11" /><Relationship Type="http://schemas.openxmlformats.org/officeDocument/2006/relationships/slide" Target="slides/slide20.xml" Id="rId24" /><Relationship Type="http://schemas.openxmlformats.org/officeDocument/2006/relationships/slide" Target="slides/slide28.xml" Id="rId32" /><Relationship Type="http://schemas.openxmlformats.org/officeDocument/2006/relationships/presProps" Target="presProps.xml" Id="rId37" /><Relationship Type="http://schemas.openxmlformats.org/officeDocument/2006/relationships/tableStyles" Target="tableStyles.xml" Id="rId40" /><Relationship Type="http://schemas.openxmlformats.org/officeDocument/2006/relationships/slide" Target="slides/slide1.xml" Id="rId5" /><Relationship Type="http://schemas.openxmlformats.org/officeDocument/2006/relationships/slide" Target="slides/slide11.xml" Id="rId15" /><Relationship Type="http://schemas.openxmlformats.org/officeDocument/2006/relationships/slide" Target="slides/slide19.xml" Id="rId23" /><Relationship Type="http://schemas.openxmlformats.org/officeDocument/2006/relationships/slide" Target="slides/slide24.xml" Id="rId28" /><Relationship Type="http://schemas.openxmlformats.org/officeDocument/2006/relationships/notesMaster" Target="notesMasters/notesMaster1.xml" Id="rId36" /><Relationship Type="http://schemas.openxmlformats.org/officeDocument/2006/relationships/slide" Target="slides/slide6.xml" Id="rId10" /><Relationship Type="http://schemas.openxmlformats.org/officeDocument/2006/relationships/slide" Target="slides/slide15.xml" Id="rId19" /><Relationship Type="http://schemas.openxmlformats.org/officeDocument/2006/relationships/slide" Target="slides/slide27.xml" Id="rId31" /><Relationship Type="http://schemas.openxmlformats.org/officeDocument/2006/relationships/slideMaster" Target="slideMasters/slideMaster1.xml" Id="rId4" /><Relationship Type="http://schemas.openxmlformats.org/officeDocument/2006/relationships/slide" Target="slides/slide5.xml" Id="rId9" /><Relationship Type="http://schemas.openxmlformats.org/officeDocument/2006/relationships/slide" Target="slides/slide10.xml" Id="rId14" /><Relationship Type="http://schemas.openxmlformats.org/officeDocument/2006/relationships/slide" Target="slides/slide18.xml" Id="rId22" /><Relationship Type="http://schemas.openxmlformats.org/officeDocument/2006/relationships/slide" Target="slides/slide23.xml" Id="rId27" /><Relationship Type="http://schemas.openxmlformats.org/officeDocument/2006/relationships/slide" Target="slides/slide26.xml" Id="rId30" /><Relationship Type="http://schemas.openxmlformats.org/officeDocument/2006/relationships/slide" Target="slides/slide31.xml" Id="rId35" /><Relationship Type="http://schemas.openxmlformats.org/officeDocument/2006/relationships/slide" Target="slides/slide4.xml" Id="rId8" /><Relationship Type="http://schemas.openxmlformats.org/officeDocument/2006/relationships/customXml" Target="../customXml/item3.xml" Id="rId3" /><Relationship Type="http://schemas.openxmlformats.org/officeDocument/2006/relationships/slide" Target="slides/slide8.xml" Id="rId12" /><Relationship Type="http://schemas.openxmlformats.org/officeDocument/2006/relationships/slide" Target="slides/slide13.xml" Id="rId17" /><Relationship Type="http://schemas.openxmlformats.org/officeDocument/2006/relationships/slide" Target="slides/slide21.xml" Id="rId25" /><Relationship Type="http://schemas.openxmlformats.org/officeDocument/2006/relationships/slide" Target="slides/slide29.xml" Id="rId33" /><Relationship Type="http://schemas.openxmlformats.org/officeDocument/2006/relationships/viewProps" Target="viewProps.xml" Id="rId38" /></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i-FI"/>
          </a:p>
        </p:txBody>
      </p:sp>
      <p:sp>
        <p:nvSpPr>
          <p:cNvPr id="3" name="Päivämäärän paikkamerkki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5344C88-390F-7748-8F77-188F4377D3FF}" type="datetimeFigureOut">
              <a:rPr lang="fi-FI" smtClean="0"/>
              <a:t>4.9.2023</a:t>
            </a:fld>
            <a:endParaRPr lang="fi-FI"/>
          </a:p>
        </p:txBody>
      </p:sp>
      <p:sp>
        <p:nvSpPr>
          <p:cNvPr id="4" name="Dian kuvan paikkamerkki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i-FI"/>
          </a:p>
        </p:txBody>
      </p:sp>
      <p:sp>
        <p:nvSpPr>
          <p:cNvPr id="5" name="Huomautusten paikkamerkki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6" name="Alatunnisteen paikkamerk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i-FI"/>
          </a:p>
        </p:txBody>
      </p:sp>
      <p:sp>
        <p:nvSpPr>
          <p:cNvPr id="7" name="Dian numeron paikkamerkki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4E4E939-352E-834F-927D-AD18C0D1B96E}" type="slidenum">
              <a:rPr lang="fi-FI" smtClean="0"/>
              <a:t>‹#›</a:t>
            </a:fld>
            <a:endParaRPr lang="fi-FI"/>
          </a:p>
        </p:txBody>
      </p:sp>
    </p:spTree>
    <p:extLst>
      <p:ext uri="{BB962C8B-B14F-4D97-AF65-F5344CB8AC3E}">
        <p14:creationId xmlns:p14="http://schemas.microsoft.com/office/powerpoint/2010/main" val="35762981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jpe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Kansi">
    <p:bg>
      <p:bgPr>
        <a:blipFill>
          <a:blip r:embed="rId2"/>
          <a:stretch>
            <a:fillRect l="4" t="-18476" r="-98" b="2"/>
          </a:stretch>
        </a:blip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EDB7A5D-EE91-B440-8E44-F6E97DCAE29E}"/>
              </a:ext>
            </a:extLst>
          </p:cNvPr>
          <p:cNvSpPr>
            <a:spLocks noGrp="1"/>
          </p:cNvSpPr>
          <p:nvPr>
            <p:ph type="ctrTitle"/>
          </p:nvPr>
        </p:nvSpPr>
        <p:spPr>
          <a:xfrm>
            <a:off x="285872" y="1603563"/>
            <a:ext cx="5810127" cy="2635223"/>
          </a:xfrm>
        </p:spPr>
        <p:txBody>
          <a:bodyPr anchor="ctr" anchorCtr="0">
            <a:normAutofit/>
          </a:bodyPr>
          <a:lstStyle>
            <a:lvl1pPr algn="l">
              <a:defRPr sz="5400">
                <a:solidFill>
                  <a:schemeClr val="accent3"/>
                </a:solidFill>
              </a:defRPr>
            </a:lvl1pPr>
          </a:lstStyle>
          <a:p>
            <a:r>
              <a:rPr lang="fi-FI"/>
              <a:t>Muokkaa ots. perustyyl. napsautt.</a:t>
            </a:r>
          </a:p>
        </p:txBody>
      </p:sp>
      <p:sp>
        <p:nvSpPr>
          <p:cNvPr id="3" name="Alaotsikko 2">
            <a:extLst>
              <a:ext uri="{FF2B5EF4-FFF2-40B4-BE49-F238E27FC236}">
                <a16:creationId xmlns:a16="http://schemas.microsoft.com/office/drawing/2014/main" id="{0B1F3BF7-8369-7546-95BA-B57E6BB987FE}"/>
              </a:ext>
            </a:extLst>
          </p:cNvPr>
          <p:cNvSpPr>
            <a:spLocks noGrp="1"/>
          </p:cNvSpPr>
          <p:nvPr>
            <p:ph type="subTitle" idx="1"/>
          </p:nvPr>
        </p:nvSpPr>
        <p:spPr>
          <a:xfrm>
            <a:off x="285872" y="4546763"/>
            <a:ext cx="3547959" cy="824579"/>
          </a:xfrm>
          <a:prstGeom prst="rect">
            <a:avLst/>
          </a:prstGeom>
        </p:spPr>
        <p:txBody>
          <a:bodyPr anchor="ctr" anchorCtr="0">
            <a:normAutofit/>
          </a:bodyPr>
          <a:lstStyle>
            <a:lvl1pPr marL="0" indent="0" algn="l">
              <a:buNone/>
              <a:defRPr sz="2400" b="1">
                <a:solidFill>
                  <a:schemeClr val="bg1"/>
                </a:solidFill>
                <a:latin typeface="+mn-lt"/>
                <a:ea typeface="Verdana" panose="020B0604030504040204" pitchFamily="34" charset="0"/>
                <a:cs typeface="Verdan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p>
        </p:txBody>
      </p:sp>
      <p:pic>
        <p:nvPicPr>
          <p:cNvPr id="6" name="Kuva 5">
            <a:extLst>
              <a:ext uri="{FF2B5EF4-FFF2-40B4-BE49-F238E27FC236}">
                <a16:creationId xmlns:a16="http://schemas.microsoft.com/office/drawing/2014/main" id="{9C7D631F-1A6A-AD48-800E-868375E030E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065658" y="368301"/>
            <a:ext cx="1697321" cy="615842"/>
          </a:xfrm>
          <a:prstGeom prst="rect">
            <a:avLst/>
          </a:prstGeom>
        </p:spPr>
      </p:pic>
    </p:spTree>
    <p:extLst>
      <p:ext uri="{BB962C8B-B14F-4D97-AF65-F5344CB8AC3E}">
        <p14:creationId xmlns:p14="http://schemas.microsoft.com/office/powerpoint/2010/main" val="40498095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Väliotsikkodia kuvalla">
    <p:spTree>
      <p:nvGrpSpPr>
        <p:cNvPr id="1" name=""/>
        <p:cNvGrpSpPr/>
        <p:nvPr/>
      </p:nvGrpSpPr>
      <p:grpSpPr>
        <a:xfrm>
          <a:off x="0" y="0"/>
          <a:ext cx="0" cy="0"/>
          <a:chOff x="0" y="0"/>
          <a:chExt cx="0" cy="0"/>
        </a:xfrm>
      </p:grpSpPr>
      <p:sp>
        <p:nvSpPr>
          <p:cNvPr id="7" name="Sisällön paikkamerkki 2">
            <a:extLst>
              <a:ext uri="{FF2B5EF4-FFF2-40B4-BE49-F238E27FC236}">
                <a16:creationId xmlns:a16="http://schemas.microsoft.com/office/drawing/2014/main" id="{39B4D615-1680-A64A-8E3C-3CA675572198}"/>
              </a:ext>
              <a:ext uri="{C183D7F6-B498-43B3-948B-1728B52AA6E4}">
                <adec:decorative xmlns:adec="http://schemas.microsoft.com/office/drawing/2017/decorative" val="1"/>
              </a:ext>
            </a:extLst>
          </p:cNvPr>
          <p:cNvSpPr>
            <a:spLocks noGrp="1"/>
          </p:cNvSpPr>
          <p:nvPr>
            <p:ph idx="13"/>
          </p:nvPr>
        </p:nvSpPr>
        <p:spPr>
          <a:xfrm>
            <a:off x="407988" y="368300"/>
            <a:ext cx="10909300" cy="6120182"/>
          </a:xfrm>
          <a:prstGeom prst="rect">
            <a:avLst/>
          </a:prstGeom>
          <a:blipFill>
            <a:blip r:embed="rId2"/>
            <a:stretch>
              <a:fillRect t="-22472"/>
            </a:stretch>
          </a:blipFill>
        </p:spPr>
        <p:txBody>
          <a:bodyPr/>
          <a:lstStyle>
            <a:lvl1pPr marL="0" indent="0">
              <a:buNone/>
              <a:defRPr>
                <a:noFill/>
              </a:defRPr>
            </a:lvl1pPr>
            <a:lvl2pPr>
              <a:defRPr>
                <a:noFill/>
              </a:defRPr>
            </a:lvl2pPr>
            <a:lvl3pPr>
              <a:defRPr>
                <a:noFill/>
              </a:defRPr>
            </a:lvl3pPr>
            <a:lvl4pPr>
              <a:defRPr>
                <a:noFill/>
              </a:defRPr>
            </a:lvl4pPr>
            <a:lvl5pPr>
              <a:defRPr>
                <a:noFill/>
              </a:defRPr>
            </a:lvl5pPr>
          </a:lstStyle>
          <a:p>
            <a:pPr lvl="0"/>
            <a:r>
              <a:rPr lang="fi-FI"/>
              <a:t>Muokkaa tekstin perustyylejä napsauttamalla</a:t>
            </a:r>
          </a:p>
        </p:txBody>
      </p:sp>
      <p:sp>
        <p:nvSpPr>
          <p:cNvPr id="6" name="Dian numeron paikkamerkki 5">
            <a:extLst>
              <a:ext uri="{FF2B5EF4-FFF2-40B4-BE49-F238E27FC236}">
                <a16:creationId xmlns:a16="http://schemas.microsoft.com/office/drawing/2014/main" id="{AE0D558D-7A28-BF46-A8A9-6C2E2C156551}"/>
              </a:ext>
            </a:extLst>
          </p:cNvPr>
          <p:cNvSpPr>
            <a:spLocks noGrp="1"/>
          </p:cNvSpPr>
          <p:nvPr>
            <p:ph type="sldNum" sz="quarter" idx="15"/>
          </p:nvPr>
        </p:nvSpPr>
        <p:spPr/>
        <p:txBody>
          <a:bodyPr/>
          <a:lstStyle/>
          <a:p>
            <a:pPr algn="ctr"/>
            <a:fld id="{9CEEB01E-4353-104F-B947-A432B2F0C635}" type="slidenum">
              <a:rPr lang="fi-FI" smtClean="0"/>
              <a:pPr algn="ctr"/>
              <a:t>‹#›</a:t>
            </a:fld>
            <a:endParaRPr lang="fi-FI"/>
          </a:p>
        </p:txBody>
      </p:sp>
      <p:sp>
        <p:nvSpPr>
          <p:cNvPr id="10" name="Tekstiruutu 9">
            <a:extLst>
              <a:ext uri="{FF2B5EF4-FFF2-40B4-BE49-F238E27FC236}">
                <a16:creationId xmlns:a16="http://schemas.microsoft.com/office/drawing/2014/main" id="{CBD695CF-9C9D-5844-A6A2-EFCA6BDAFE81}"/>
              </a:ext>
              <a:ext uri="{C183D7F6-B498-43B3-948B-1728B52AA6E4}">
                <adec:decorative xmlns:adec="http://schemas.microsoft.com/office/drawing/2017/decorative" val="1"/>
              </a:ext>
            </a:extLst>
          </p:cNvPr>
          <p:cNvSpPr txBox="1"/>
          <p:nvPr userDrawn="1"/>
        </p:nvSpPr>
        <p:spPr>
          <a:xfrm rot="16200000">
            <a:off x="11035246" y="5449806"/>
            <a:ext cx="1366952" cy="169277"/>
          </a:xfrm>
          <a:prstGeom prst="rect">
            <a:avLst/>
          </a:prstGeom>
          <a:noFill/>
        </p:spPr>
        <p:txBody>
          <a:bodyPr wrap="square" lIns="0" tIns="0" rIns="0" bIns="0" rtlCol="0">
            <a:spAutoFit/>
          </a:bodyPr>
          <a:lstStyle/>
          <a:p>
            <a:r>
              <a:rPr lang="fi-FI" sz="1100" baseline="0">
                <a:solidFill>
                  <a:schemeClr val="accent1"/>
                </a:solidFill>
                <a:latin typeface="+mj-lt"/>
                <a:cs typeface="Consolas" panose="020B0609020204030204" pitchFamily="49" charset="0"/>
              </a:rPr>
              <a:t>Ammattiliitto Jyty</a:t>
            </a:r>
          </a:p>
        </p:txBody>
      </p:sp>
      <p:pic>
        <p:nvPicPr>
          <p:cNvPr id="11" name="Kuva 10">
            <a:extLst>
              <a:ext uri="{FF2B5EF4-FFF2-40B4-BE49-F238E27FC236}">
                <a16:creationId xmlns:a16="http://schemas.microsoft.com/office/drawing/2014/main" id="{9022C743-E609-0342-95AE-387D79AA9F8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536160" y="360000"/>
            <a:ext cx="365125" cy="338409"/>
          </a:xfrm>
          <a:prstGeom prst="rect">
            <a:avLst/>
          </a:prstGeom>
        </p:spPr>
      </p:pic>
      <p:sp>
        <p:nvSpPr>
          <p:cNvPr id="12" name="Otsikko 1">
            <a:extLst>
              <a:ext uri="{FF2B5EF4-FFF2-40B4-BE49-F238E27FC236}">
                <a16:creationId xmlns:a16="http://schemas.microsoft.com/office/drawing/2014/main" id="{FF113FCE-3394-534E-8C5A-D98383A73868}"/>
              </a:ext>
            </a:extLst>
          </p:cNvPr>
          <p:cNvSpPr>
            <a:spLocks noGrp="1"/>
          </p:cNvSpPr>
          <p:nvPr>
            <p:ph type="title" hasCustomPrompt="1"/>
          </p:nvPr>
        </p:nvSpPr>
        <p:spPr>
          <a:xfrm>
            <a:off x="1440000" y="2885375"/>
            <a:ext cx="8468088" cy="1087250"/>
          </a:xfrm>
        </p:spPr>
        <p:txBody>
          <a:bodyPr anchor="ctr" anchorCtr="0">
            <a:normAutofit/>
          </a:bodyPr>
          <a:lstStyle>
            <a:lvl1pPr>
              <a:defRPr sz="4800">
                <a:solidFill>
                  <a:schemeClr val="bg1"/>
                </a:solidFill>
              </a:defRPr>
            </a:lvl1pPr>
          </a:lstStyle>
          <a:p>
            <a:r>
              <a:rPr lang="fi-FI"/>
              <a:t>Otsikkoteksti </a:t>
            </a:r>
            <a:r>
              <a:rPr lang="fi-FI" err="1"/>
              <a:t>lorem</a:t>
            </a:r>
            <a:r>
              <a:rPr lang="fi-FI"/>
              <a:t> </a:t>
            </a:r>
            <a:r>
              <a:rPr lang="fi-FI" err="1"/>
              <a:t>ipsum</a:t>
            </a:r>
            <a:endParaRPr lang="fi-FI"/>
          </a:p>
        </p:txBody>
      </p:sp>
    </p:spTree>
    <p:extLst>
      <p:ext uri="{BB962C8B-B14F-4D97-AF65-F5344CB8AC3E}">
        <p14:creationId xmlns:p14="http://schemas.microsoft.com/office/powerpoint/2010/main" val="33948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Otsikko ja sisältö valkoinen">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53A86D5-6956-7541-AE1D-C72B0BD58682}"/>
              </a:ext>
            </a:extLst>
          </p:cNvPr>
          <p:cNvSpPr>
            <a:spLocks noGrp="1"/>
          </p:cNvSpPr>
          <p:nvPr>
            <p:ph type="title" hasCustomPrompt="1"/>
          </p:nvPr>
        </p:nvSpPr>
        <p:spPr>
          <a:xfrm>
            <a:off x="684000" y="653142"/>
            <a:ext cx="9810000" cy="1331775"/>
          </a:xfrm>
        </p:spPr>
        <p:txBody>
          <a:bodyPr>
            <a:normAutofit/>
          </a:bodyPr>
          <a:lstStyle>
            <a:lvl1pPr>
              <a:defRPr sz="4400"/>
            </a:lvl1pPr>
          </a:lstStyle>
          <a:p>
            <a:r>
              <a:rPr lang="fi-FI"/>
              <a:t>Otsikkoteksti </a:t>
            </a:r>
            <a:r>
              <a:rPr lang="fi-FI" err="1"/>
              <a:t>lorem</a:t>
            </a:r>
            <a:r>
              <a:rPr lang="fi-FI"/>
              <a:t> </a:t>
            </a:r>
            <a:r>
              <a:rPr lang="fi-FI" err="1"/>
              <a:t>ipsum</a:t>
            </a:r>
            <a:endParaRPr lang="fi-FI"/>
          </a:p>
        </p:txBody>
      </p:sp>
      <p:sp>
        <p:nvSpPr>
          <p:cNvPr id="3" name="Sisällön paikkamerkki 2">
            <a:extLst>
              <a:ext uri="{FF2B5EF4-FFF2-40B4-BE49-F238E27FC236}">
                <a16:creationId xmlns:a16="http://schemas.microsoft.com/office/drawing/2014/main" id="{37412738-F69F-4D44-887E-E34B97341D0B}"/>
              </a:ext>
            </a:extLst>
          </p:cNvPr>
          <p:cNvSpPr>
            <a:spLocks noGrp="1"/>
          </p:cNvSpPr>
          <p:nvPr>
            <p:ph idx="1" hasCustomPrompt="1"/>
          </p:nvPr>
        </p:nvSpPr>
        <p:spPr>
          <a:xfrm>
            <a:off x="684000" y="2159999"/>
            <a:ext cx="6131738" cy="4328481"/>
          </a:xfrm>
          <a:prstGeom prst="rect">
            <a:avLst/>
          </a:prstGeom>
        </p:spPr>
        <p:txBody>
          <a:bodyPr>
            <a:normAutofit/>
          </a:bodyPr>
          <a:lstStyle>
            <a:lvl1pPr marL="0" indent="0">
              <a:lnSpc>
                <a:spcPct val="100000"/>
              </a:lnSpc>
              <a:spcBef>
                <a:spcPts val="0"/>
              </a:spcBef>
              <a:buFontTx/>
              <a:buNone/>
              <a:defRPr sz="2400"/>
            </a:lvl1pPr>
            <a:lvl2pPr>
              <a:lnSpc>
                <a:spcPct val="120000"/>
              </a:lnSpc>
              <a:spcBef>
                <a:spcPts val="1000"/>
              </a:spcBef>
              <a:buFontTx/>
              <a:buNone/>
              <a:defRPr sz="2000"/>
            </a:lvl2pPr>
            <a:lvl3pPr>
              <a:lnSpc>
                <a:spcPct val="120000"/>
              </a:lnSpc>
              <a:spcBef>
                <a:spcPts val="1000"/>
              </a:spcBef>
              <a:buFontTx/>
              <a:buNone/>
              <a:defRPr sz="2000"/>
            </a:lvl3pPr>
            <a:lvl4pPr>
              <a:lnSpc>
                <a:spcPct val="120000"/>
              </a:lnSpc>
              <a:spcBef>
                <a:spcPts val="1000"/>
              </a:spcBef>
              <a:buFontTx/>
              <a:buNone/>
              <a:defRPr sz="2000"/>
            </a:lvl4pPr>
            <a:lvl5pPr>
              <a:lnSpc>
                <a:spcPct val="120000"/>
              </a:lnSpc>
              <a:spcBef>
                <a:spcPts val="1000"/>
              </a:spcBef>
              <a:buFontTx/>
              <a:buNone/>
              <a:defRPr sz="2000"/>
            </a:lvl5pPr>
          </a:lstStyle>
          <a:p>
            <a:pPr lvl="0"/>
            <a:r>
              <a:rPr lang="fi-FI"/>
              <a:t>Tekstipaikka tähän tulee mallitekstiä</a:t>
            </a:r>
          </a:p>
        </p:txBody>
      </p:sp>
      <p:sp>
        <p:nvSpPr>
          <p:cNvPr id="8" name="Dian numeron paikkamerkki 7">
            <a:extLst>
              <a:ext uri="{FF2B5EF4-FFF2-40B4-BE49-F238E27FC236}">
                <a16:creationId xmlns:a16="http://schemas.microsoft.com/office/drawing/2014/main" id="{01862437-512D-254E-843B-E95592F43589}"/>
              </a:ext>
            </a:extLst>
          </p:cNvPr>
          <p:cNvSpPr>
            <a:spLocks noGrp="1"/>
          </p:cNvSpPr>
          <p:nvPr>
            <p:ph type="sldNum" sz="quarter" idx="11"/>
          </p:nvPr>
        </p:nvSpPr>
        <p:spPr/>
        <p:txBody>
          <a:bodyPr/>
          <a:lstStyle/>
          <a:p>
            <a:pPr algn="ctr"/>
            <a:fld id="{9CEEB01E-4353-104F-B947-A432B2F0C635}" type="slidenum">
              <a:rPr lang="fi-FI" smtClean="0"/>
              <a:pPr algn="ctr"/>
              <a:t>‹#›</a:t>
            </a:fld>
            <a:endParaRPr lang="fi-FI"/>
          </a:p>
        </p:txBody>
      </p:sp>
      <p:sp>
        <p:nvSpPr>
          <p:cNvPr id="9" name="Tekstiruutu 8">
            <a:extLst>
              <a:ext uri="{FF2B5EF4-FFF2-40B4-BE49-F238E27FC236}">
                <a16:creationId xmlns:a16="http://schemas.microsoft.com/office/drawing/2014/main" id="{88FE61EB-8241-3844-8FBA-5216C26B6096}"/>
              </a:ext>
              <a:ext uri="{C183D7F6-B498-43B3-948B-1728B52AA6E4}">
                <adec:decorative xmlns:adec="http://schemas.microsoft.com/office/drawing/2017/decorative" val="1"/>
              </a:ext>
            </a:extLst>
          </p:cNvPr>
          <p:cNvSpPr txBox="1"/>
          <p:nvPr userDrawn="1"/>
        </p:nvSpPr>
        <p:spPr>
          <a:xfrm rot="16200000">
            <a:off x="11035246" y="5449806"/>
            <a:ext cx="1366952" cy="169277"/>
          </a:xfrm>
          <a:prstGeom prst="rect">
            <a:avLst/>
          </a:prstGeom>
          <a:noFill/>
        </p:spPr>
        <p:txBody>
          <a:bodyPr wrap="square" lIns="0" tIns="0" rIns="0" bIns="0" rtlCol="0">
            <a:spAutoFit/>
          </a:bodyPr>
          <a:lstStyle/>
          <a:p>
            <a:r>
              <a:rPr lang="fi-FI" sz="1100" baseline="0">
                <a:solidFill>
                  <a:schemeClr val="accent1"/>
                </a:solidFill>
                <a:latin typeface="+mj-lt"/>
                <a:cs typeface="Consolas" panose="020B0609020204030204" pitchFamily="49" charset="0"/>
              </a:rPr>
              <a:t>Ammattiliitto Jyty</a:t>
            </a:r>
          </a:p>
        </p:txBody>
      </p:sp>
      <p:pic>
        <p:nvPicPr>
          <p:cNvPr id="10" name="Kuva 9">
            <a:extLst>
              <a:ext uri="{FF2B5EF4-FFF2-40B4-BE49-F238E27FC236}">
                <a16:creationId xmlns:a16="http://schemas.microsoft.com/office/drawing/2014/main" id="{D78E95EB-EC16-0145-8675-CAB8B5AFCA7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536160" y="360000"/>
            <a:ext cx="365125" cy="338409"/>
          </a:xfrm>
          <a:prstGeom prst="rect">
            <a:avLst/>
          </a:prstGeom>
        </p:spPr>
      </p:pic>
    </p:spTree>
    <p:extLst>
      <p:ext uri="{BB962C8B-B14F-4D97-AF65-F5344CB8AC3E}">
        <p14:creationId xmlns:p14="http://schemas.microsoft.com/office/powerpoint/2010/main" val="4135372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Otsikko ja sisältö beige">
    <p:spTree>
      <p:nvGrpSpPr>
        <p:cNvPr id="1" name=""/>
        <p:cNvGrpSpPr/>
        <p:nvPr/>
      </p:nvGrpSpPr>
      <p:grpSpPr>
        <a:xfrm>
          <a:off x="0" y="0"/>
          <a:ext cx="0" cy="0"/>
          <a:chOff x="0" y="0"/>
          <a:chExt cx="0" cy="0"/>
        </a:xfrm>
      </p:grpSpPr>
      <p:sp>
        <p:nvSpPr>
          <p:cNvPr id="7" name="Suorakulmio 6">
            <a:extLst>
              <a:ext uri="{FF2B5EF4-FFF2-40B4-BE49-F238E27FC236}">
                <a16:creationId xmlns:a16="http://schemas.microsoft.com/office/drawing/2014/main" id="{B2428CEE-E00E-E447-871B-5436E5397865}"/>
              </a:ext>
            </a:extLst>
          </p:cNvPr>
          <p:cNvSpPr/>
          <p:nvPr userDrawn="1"/>
        </p:nvSpPr>
        <p:spPr>
          <a:xfrm>
            <a:off x="407988" y="369518"/>
            <a:ext cx="10909300" cy="611896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Otsikko 1">
            <a:extLst>
              <a:ext uri="{FF2B5EF4-FFF2-40B4-BE49-F238E27FC236}">
                <a16:creationId xmlns:a16="http://schemas.microsoft.com/office/drawing/2014/main" id="{553A86D5-6956-7541-AE1D-C72B0BD58682}"/>
              </a:ext>
            </a:extLst>
          </p:cNvPr>
          <p:cNvSpPr>
            <a:spLocks noGrp="1"/>
          </p:cNvSpPr>
          <p:nvPr>
            <p:ph type="title" hasCustomPrompt="1"/>
          </p:nvPr>
        </p:nvSpPr>
        <p:spPr>
          <a:xfrm>
            <a:off x="684000" y="653142"/>
            <a:ext cx="9810000" cy="1331775"/>
          </a:xfrm>
        </p:spPr>
        <p:txBody>
          <a:bodyPr>
            <a:normAutofit/>
          </a:bodyPr>
          <a:lstStyle>
            <a:lvl1pPr>
              <a:defRPr sz="4400"/>
            </a:lvl1pPr>
          </a:lstStyle>
          <a:p>
            <a:r>
              <a:rPr lang="fi-FI"/>
              <a:t>Otsikkoteksti </a:t>
            </a:r>
            <a:r>
              <a:rPr lang="fi-FI" err="1"/>
              <a:t>lorem</a:t>
            </a:r>
            <a:r>
              <a:rPr lang="fi-FI"/>
              <a:t> </a:t>
            </a:r>
            <a:r>
              <a:rPr lang="fi-FI" err="1"/>
              <a:t>ipsum</a:t>
            </a:r>
            <a:endParaRPr lang="fi-FI"/>
          </a:p>
        </p:txBody>
      </p:sp>
      <p:sp>
        <p:nvSpPr>
          <p:cNvPr id="3" name="Sisällön paikkamerkki 2">
            <a:extLst>
              <a:ext uri="{FF2B5EF4-FFF2-40B4-BE49-F238E27FC236}">
                <a16:creationId xmlns:a16="http://schemas.microsoft.com/office/drawing/2014/main" id="{37412738-F69F-4D44-887E-E34B97341D0B}"/>
              </a:ext>
            </a:extLst>
          </p:cNvPr>
          <p:cNvSpPr>
            <a:spLocks noGrp="1"/>
          </p:cNvSpPr>
          <p:nvPr>
            <p:ph idx="1" hasCustomPrompt="1"/>
          </p:nvPr>
        </p:nvSpPr>
        <p:spPr>
          <a:xfrm>
            <a:off x="684000" y="2159999"/>
            <a:ext cx="6131738" cy="4328481"/>
          </a:xfrm>
          <a:prstGeom prst="rect">
            <a:avLst/>
          </a:prstGeom>
        </p:spPr>
        <p:txBody>
          <a:bodyPr>
            <a:normAutofit/>
          </a:bodyPr>
          <a:lstStyle>
            <a:lvl1pPr marL="0" indent="0">
              <a:lnSpc>
                <a:spcPct val="100000"/>
              </a:lnSpc>
              <a:spcBef>
                <a:spcPts val="0"/>
              </a:spcBef>
              <a:buFontTx/>
              <a:buNone/>
              <a:defRPr sz="2400"/>
            </a:lvl1pPr>
            <a:lvl2pPr>
              <a:lnSpc>
                <a:spcPct val="120000"/>
              </a:lnSpc>
              <a:spcBef>
                <a:spcPts val="1000"/>
              </a:spcBef>
              <a:buFontTx/>
              <a:buNone/>
              <a:defRPr sz="2000"/>
            </a:lvl2pPr>
            <a:lvl3pPr>
              <a:lnSpc>
                <a:spcPct val="120000"/>
              </a:lnSpc>
              <a:spcBef>
                <a:spcPts val="1000"/>
              </a:spcBef>
              <a:buFontTx/>
              <a:buNone/>
              <a:defRPr sz="2000"/>
            </a:lvl3pPr>
            <a:lvl4pPr>
              <a:lnSpc>
                <a:spcPct val="120000"/>
              </a:lnSpc>
              <a:spcBef>
                <a:spcPts val="1000"/>
              </a:spcBef>
              <a:buFontTx/>
              <a:buNone/>
              <a:defRPr sz="2000"/>
            </a:lvl4pPr>
            <a:lvl5pPr>
              <a:lnSpc>
                <a:spcPct val="120000"/>
              </a:lnSpc>
              <a:spcBef>
                <a:spcPts val="1000"/>
              </a:spcBef>
              <a:buFontTx/>
              <a:buNone/>
              <a:defRPr sz="2000"/>
            </a:lvl5pPr>
          </a:lstStyle>
          <a:p>
            <a:pPr lvl="0"/>
            <a:r>
              <a:rPr lang="fi-FI"/>
              <a:t>Tekstipaikka tähän tulee mallitekstiä</a:t>
            </a:r>
          </a:p>
        </p:txBody>
      </p:sp>
      <p:sp>
        <p:nvSpPr>
          <p:cNvPr id="8" name="Dian numeron paikkamerkki 7">
            <a:extLst>
              <a:ext uri="{FF2B5EF4-FFF2-40B4-BE49-F238E27FC236}">
                <a16:creationId xmlns:a16="http://schemas.microsoft.com/office/drawing/2014/main" id="{01862437-512D-254E-843B-E95592F43589}"/>
              </a:ext>
            </a:extLst>
          </p:cNvPr>
          <p:cNvSpPr>
            <a:spLocks noGrp="1"/>
          </p:cNvSpPr>
          <p:nvPr>
            <p:ph type="sldNum" sz="quarter" idx="11"/>
          </p:nvPr>
        </p:nvSpPr>
        <p:spPr/>
        <p:txBody>
          <a:bodyPr/>
          <a:lstStyle/>
          <a:p>
            <a:pPr algn="ctr"/>
            <a:fld id="{9CEEB01E-4353-104F-B947-A432B2F0C635}" type="slidenum">
              <a:rPr lang="fi-FI" smtClean="0"/>
              <a:pPr algn="ctr"/>
              <a:t>‹#›</a:t>
            </a:fld>
            <a:endParaRPr lang="fi-FI"/>
          </a:p>
        </p:txBody>
      </p:sp>
      <p:sp>
        <p:nvSpPr>
          <p:cNvPr id="9" name="Tekstiruutu 8">
            <a:extLst>
              <a:ext uri="{FF2B5EF4-FFF2-40B4-BE49-F238E27FC236}">
                <a16:creationId xmlns:a16="http://schemas.microsoft.com/office/drawing/2014/main" id="{88FE61EB-8241-3844-8FBA-5216C26B6096}"/>
              </a:ext>
              <a:ext uri="{C183D7F6-B498-43B3-948B-1728B52AA6E4}">
                <adec:decorative xmlns:adec="http://schemas.microsoft.com/office/drawing/2017/decorative" val="1"/>
              </a:ext>
            </a:extLst>
          </p:cNvPr>
          <p:cNvSpPr txBox="1"/>
          <p:nvPr userDrawn="1"/>
        </p:nvSpPr>
        <p:spPr>
          <a:xfrm rot="16200000">
            <a:off x="11035246" y="5449806"/>
            <a:ext cx="1366952" cy="169277"/>
          </a:xfrm>
          <a:prstGeom prst="rect">
            <a:avLst/>
          </a:prstGeom>
          <a:noFill/>
        </p:spPr>
        <p:txBody>
          <a:bodyPr wrap="square" lIns="0" tIns="0" rIns="0" bIns="0" rtlCol="0">
            <a:spAutoFit/>
          </a:bodyPr>
          <a:lstStyle/>
          <a:p>
            <a:r>
              <a:rPr lang="fi-FI" sz="1100" baseline="0">
                <a:solidFill>
                  <a:schemeClr val="accent1"/>
                </a:solidFill>
                <a:latin typeface="+mj-lt"/>
                <a:cs typeface="Consolas" panose="020B0609020204030204" pitchFamily="49" charset="0"/>
              </a:rPr>
              <a:t>Ammattiliitto Jyty</a:t>
            </a:r>
          </a:p>
        </p:txBody>
      </p:sp>
      <p:pic>
        <p:nvPicPr>
          <p:cNvPr id="10" name="Kuva 9">
            <a:extLst>
              <a:ext uri="{FF2B5EF4-FFF2-40B4-BE49-F238E27FC236}">
                <a16:creationId xmlns:a16="http://schemas.microsoft.com/office/drawing/2014/main" id="{D78E95EB-EC16-0145-8675-CAB8B5AFCA7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536160" y="360000"/>
            <a:ext cx="365125" cy="338409"/>
          </a:xfrm>
          <a:prstGeom prst="rect">
            <a:avLst/>
          </a:prstGeom>
        </p:spPr>
      </p:pic>
    </p:spTree>
    <p:extLst>
      <p:ext uri="{BB962C8B-B14F-4D97-AF65-F5344CB8AC3E}">
        <p14:creationId xmlns:p14="http://schemas.microsoft.com/office/powerpoint/2010/main" val="954283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Otsikko ja sisältö vihreä">
    <p:spTree>
      <p:nvGrpSpPr>
        <p:cNvPr id="1" name=""/>
        <p:cNvGrpSpPr/>
        <p:nvPr/>
      </p:nvGrpSpPr>
      <p:grpSpPr>
        <a:xfrm>
          <a:off x="0" y="0"/>
          <a:ext cx="0" cy="0"/>
          <a:chOff x="0" y="0"/>
          <a:chExt cx="0" cy="0"/>
        </a:xfrm>
      </p:grpSpPr>
      <p:sp>
        <p:nvSpPr>
          <p:cNvPr id="7" name="Suorakulmio 6">
            <a:extLst>
              <a:ext uri="{FF2B5EF4-FFF2-40B4-BE49-F238E27FC236}">
                <a16:creationId xmlns:a16="http://schemas.microsoft.com/office/drawing/2014/main" id="{B2428CEE-E00E-E447-871B-5436E5397865}"/>
              </a:ext>
            </a:extLst>
          </p:cNvPr>
          <p:cNvSpPr/>
          <p:nvPr userDrawn="1"/>
        </p:nvSpPr>
        <p:spPr>
          <a:xfrm>
            <a:off x="407988" y="369518"/>
            <a:ext cx="10909300" cy="611896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Otsikko 1">
            <a:extLst>
              <a:ext uri="{FF2B5EF4-FFF2-40B4-BE49-F238E27FC236}">
                <a16:creationId xmlns:a16="http://schemas.microsoft.com/office/drawing/2014/main" id="{553A86D5-6956-7541-AE1D-C72B0BD58682}"/>
              </a:ext>
            </a:extLst>
          </p:cNvPr>
          <p:cNvSpPr>
            <a:spLocks noGrp="1"/>
          </p:cNvSpPr>
          <p:nvPr>
            <p:ph type="title" hasCustomPrompt="1"/>
          </p:nvPr>
        </p:nvSpPr>
        <p:spPr>
          <a:xfrm>
            <a:off x="684000" y="653142"/>
            <a:ext cx="9810000" cy="1331775"/>
          </a:xfrm>
        </p:spPr>
        <p:txBody>
          <a:bodyPr>
            <a:normAutofit/>
          </a:bodyPr>
          <a:lstStyle>
            <a:lvl1pPr>
              <a:defRPr sz="4400"/>
            </a:lvl1pPr>
          </a:lstStyle>
          <a:p>
            <a:r>
              <a:rPr lang="fi-FI"/>
              <a:t>Otsikkoteksti </a:t>
            </a:r>
            <a:r>
              <a:rPr lang="fi-FI" err="1"/>
              <a:t>lorem</a:t>
            </a:r>
            <a:r>
              <a:rPr lang="fi-FI"/>
              <a:t> </a:t>
            </a:r>
            <a:r>
              <a:rPr lang="fi-FI" err="1"/>
              <a:t>ipsum</a:t>
            </a:r>
            <a:endParaRPr lang="fi-FI"/>
          </a:p>
        </p:txBody>
      </p:sp>
      <p:sp>
        <p:nvSpPr>
          <p:cNvPr id="3" name="Sisällön paikkamerkki 2">
            <a:extLst>
              <a:ext uri="{FF2B5EF4-FFF2-40B4-BE49-F238E27FC236}">
                <a16:creationId xmlns:a16="http://schemas.microsoft.com/office/drawing/2014/main" id="{37412738-F69F-4D44-887E-E34B97341D0B}"/>
              </a:ext>
            </a:extLst>
          </p:cNvPr>
          <p:cNvSpPr>
            <a:spLocks noGrp="1"/>
          </p:cNvSpPr>
          <p:nvPr>
            <p:ph idx="1" hasCustomPrompt="1"/>
          </p:nvPr>
        </p:nvSpPr>
        <p:spPr>
          <a:xfrm>
            <a:off x="684000" y="2159999"/>
            <a:ext cx="6131738" cy="4328481"/>
          </a:xfrm>
          <a:prstGeom prst="rect">
            <a:avLst/>
          </a:prstGeom>
        </p:spPr>
        <p:txBody>
          <a:bodyPr>
            <a:normAutofit/>
          </a:bodyPr>
          <a:lstStyle>
            <a:lvl1pPr marL="0" indent="0">
              <a:lnSpc>
                <a:spcPct val="100000"/>
              </a:lnSpc>
              <a:spcBef>
                <a:spcPts val="0"/>
              </a:spcBef>
              <a:buFontTx/>
              <a:buNone/>
              <a:defRPr sz="2400"/>
            </a:lvl1pPr>
            <a:lvl2pPr>
              <a:lnSpc>
                <a:spcPct val="120000"/>
              </a:lnSpc>
              <a:spcBef>
                <a:spcPts val="1000"/>
              </a:spcBef>
              <a:buFontTx/>
              <a:buNone/>
              <a:defRPr sz="2000"/>
            </a:lvl2pPr>
            <a:lvl3pPr>
              <a:lnSpc>
                <a:spcPct val="120000"/>
              </a:lnSpc>
              <a:spcBef>
                <a:spcPts val="1000"/>
              </a:spcBef>
              <a:buFontTx/>
              <a:buNone/>
              <a:defRPr sz="2000"/>
            </a:lvl3pPr>
            <a:lvl4pPr>
              <a:lnSpc>
                <a:spcPct val="120000"/>
              </a:lnSpc>
              <a:spcBef>
                <a:spcPts val="1000"/>
              </a:spcBef>
              <a:buFontTx/>
              <a:buNone/>
              <a:defRPr sz="2000"/>
            </a:lvl4pPr>
            <a:lvl5pPr>
              <a:lnSpc>
                <a:spcPct val="120000"/>
              </a:lnSpc>
              <a:spcBef>
                <a:spcPts val="1000"/>
              </a:spcBef>
              <a:buFontTx/>
              <a:buNone/>
              <a:defRPr sz="2000"/>
            </a:lvl5pPr>
          </a:lstStyle>
          <a:p>
            <a:pPr lvl="0"/>
            <a:r>
              <a:rPr lang="fi-FI"/>
              <a:t>Tekstipaikka tähän tulee mallitekstiä</a:t>
            </a:r>
          </a:p>
        </p:txBody>
      </p:sp>
      <p:sp>
        <p:nvSpPr>
          <p:cNvPr id="8" name="Dian numeron paikkamerkki 7">
            <a:extLst>
              <a:ext uri="{FF2B5EF4-FFF2-40B4-BE49-F238E27FC236}">
                <a16:creationId xmlns:a16="http://schemas.microsoft.com/office/drawing/2014/main" id="{01862437-512D-254E-843B-E95592F43589}"/>
              </a:ext>
            </a:extLst>
          </p:cNvPr>
          <p:cNvSpPr>
            <a:spLocks noGrp="1"/>
          </p:cNvSpPr>
          <p:nvPr>
            <p:ph type="sldNum" sz="quarter" idx="11"/>
          </p:nvPr>
        </p:nvSpPr>
        <p:spPr/>
        <p:txBody>
          <a:bodyPr/>
          <a:lstStyle/>
          <a:p>
            <a:pPr algn="ctr"/>
            <a:fld id="{9CEEB01E-4353-104F-B947-A432B2F0C635}" type="slidenum">
              <a:rPr lang="fi-FI" smtClean="0"/>
              <a:pPr algn="ctr"/>
              <a:t>‹#›</a:t>
            </a:fld>
            <a:endParaRPr lang="fi-FI"/>
          </a:p>
        </p:txBody>
      </p:sp>
      <p:sp>
        <p:nvSpPr>
          <p:cNvPr id="9" name="Tekstiruutu 8">
            <a:extLst>
              <a:ext uri="{FF2B5EF4-FFF2-40B4-BE49-F238E27FC236}">
                <a16:creationId xmlns:a16="http://schemas.microsoft.com/office/drawing/2014/main" id="{88FE61EB-8241-3844-8FBA-5216C26B6096}"/>
              </a:ext>
              <a:ext uri="{C183D7F6-B498-43B3-948B-1728B52AA6E4}">
                <adec:decorative xmlns:adec="http://schemas.microsoft.com/office/drawing/2017/decorative" val="1"/>
              </a:ext>
            </a:extLst>
          </p:cNvPr>
          <p:cNvSpPr txBox="1"/>
          <p:nvPr userDrawn="1"/>
        </p:nvSpPr>
        <p:spPr>
          <a:xfrm rot="16200000">
            <a:off x="11035246" y="5449806"/>
            <a:ext cx="1366952" cy="169277"/>
          </a:xfrm>
          <a:prstGeom prst="rect">
            <a:avLst/>
          </a:prstGeom>
          <a:noFill/>
        </p:spPr>
        <p:txBody>
          <a:bodyPr wrap="square" lIns="0" tIns="0" rIns="0" bIns="0" rtlCol="0">
            <a:spAutoFit/>
          </a:bodyPr>
          <a:lstStyle/>
          <a:p>
            <a:r>
              <a:rPr lang="fi-FI" sz="1100" baseline="0">
                <a:solidFill>
                  <a:schemeClr val="accent1"/>
                </a:solidFill>
                <a:latin typeface="+mj-lt"/>
                <a:cs typeface="Consolas" panose="020B0609020204030204" pitchFamily="49" charset="0"/>
              </a:rPr>
              <a:t>Ammattiliitto Jyty</a:t>
            </a:r>
          </a:p>
        </p:txBody>
      </p:sp>
      <p:pic>
        <p:nvPicPr>
          <p:cNvPr id="10" name="Kuva 9">
            <a:extLst>
              <a:ext uri="{FF2B5EF4-FFF2-40B4-BE49-F238E27FC236}">
                <a16:creationId xmlns:a16="http://schemas.microsoft.com/office/drawing/2014/main" id="{D78E95EB-EC16-0145-8675-CAB8B5AFCA7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536160" y="360000"/>
            <a:ext cx="365125" cy="338409"/>
          </a:xfrm>
          <a:prstGeom prst="rect">
            <a:avLst/>
          </a:prstGeom>
        </p:spPr>
      </p:pic>
    </p:spTree>
    <p:extLst>
      <p:ext uri="{BB962C8B-B14F-4D97-AF65-F5344CB8AC3E}">
        <p14:creationId xmlns:p14="http://schemas.microsoft.com/office/powerpoint/2010/main" val="4075295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Otsikko ja sisältö bullet valkoinen">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53A86D5-6956-7541-AE1D-C72B0BD58682}"/>
              </a:ext>
            </a:extLst>
          </p:cNvPr>
          <p:cNvSpPr>
            <a:spLocks noGrp="1"/>
          </p:cNvSpPr>
          <p:nvPr>
            <p:ph type="title" hasCustomPrompt="1"/>
          </p:nvPr>
        </p:nvSpPr>
        <p:spPr>
          <a:xfrm>
            <a:off x="684000" y="653142"/>
            <a:ext cx="9810000" cy="1331775"/>
          </a:xfrm>
        </p:spPr>
        <p:txBody>
          <a:bodyPr>
            <a:normAutofit/>
          </a:bodyPr>
          <a:lstStyle>
            <a:lvl1pPr>
              <a:defRPr sz="4400"/>
            </a:lvl1pPr>
          </a:lstStyle>
          <a:p>
            <a:r>
              <a:rPr lang="fi-FI"/>
              <a:t>Otsikkoteksti </a:t>
            </a:r>
            <a:r>
              <a:rPr lang="fi-FI" err="1"/>
              <a:t>lorem</a:t>
            </a:r>
            <a:r>
              <a:rPr lang="fi-FI"/>
              <a:t> </a:t>
            </a:r>
            <a:r>
              <a:rPr lang="fi-FI" err="1"/>
              <a:t>ipsum</a:t>
            </a:r>
            <a:endParaRPr lang="fi-FI"/>
          </a:p>
        </p:txBody>
      </p:sp>
      <p:sp>
        <p:nvSpPr>
          <p:cNvPr id="3" name="Sisällön paikkamerkki 2">
            <a:extLst>
              <a:ext uri="{FF2B5EF4-FFF2-40B4-BE49-F238E27FC236}">
                <a16:creationId xmlns:a16="http://schemas.microsoft.com/office/drawing/2014/main" id="{37412738-F69F-4D44-887E-E34B97341D0B}"/>
              </a:ext>
            </a:extLst>
          </p:cNvPr>
          <p:cNvSpPr>
            <a:spLocks noGrp="1"/>
          </p:cNvSpPr>
          <p:nvPr>
            <p:ph idx="1" hasCustomPrompt="1"/>
          </p:nvPr>
        </p:nvSpPr>
        <p:spPr>
          <a:xfrm>
            <a:off x="684000" y="2159999"/>
            <a:ext cx="10207580" cy="4328481"/>
          </a:xfrm>
          <a:prstGeom prst="rect">
            <a:avLst/>
          </a:prstGeom>
        </p:spPr>
        <p:txBody>
          <a:bodyPr>
            <a:normAutofit/>
          </a:bodyPr>
          <a:lstStyle>
            <a:lvl1pPr>
              <a:lnSpc>
                <a:spcPct val="120000"/>
              </a:lnSpc>
              <a:spcBef>
                <a:spcPts val="1000"/>
              </a:spcBef>
              <a:defRPr sz="2400"/>
            </a:lvl1pPr>
            <a:lvl2pPr>
              <a:lnSpc>
                <a:spcPct val="120000"/>
              </a:lnSpc>
              <a:spcBef>
                <a:spcPts val="1000"/>
              </a:spcBef>
              <a:defRPr sz="2400"/>
            </a:lvl2pPr>
            <a:lvl3pPr>
              <a:lnSpc>
                <a:spcPct val="120000"/>
              </a:lnSpc>
              <a:spcBef>
                <a:spcPts val="1000"/>
              </a:spcBef>
              <a:defRPr sz="2400"/>
            </a:lvl3pPr>
            <a:lvl4pPr>
              <a:lnSpc>
                <a:spcPct val="120000"/>
              </a:lnSpc>
              <a:spcBef>
                <a:spcPts val="1000"/>
              </a:spcBef>
              <a:defRPr sz="2400"/>
            </a:lvl4pPr>
            <a:lvl5pPr>
              <a:lnSpc>
                <a:spcPct val="120000"/>
              </a:lnSpc>
              <a:spcBef>
                <a:spcPts val="1000"/>
              </a:spcBef>
              <a:defRPr sz="2400"/>
            </a:lvl5pPr>
          </a:lstStyle>
          <a:p>
            <a:pPr lvl="0"/>
            <a:r>
              <a:rPr lang="fi-FI"/>
              <a:t>Tekstipaikka</a:t>
            </a:r>
          </a:p>
          <a:p>
            <a:pPr lvl="1"/>
            <a:r>
              <a:rPr lang="fi-FI"/>
              <a:t>toinen taso</a:t>
            </a:r>
          </a:p>
          <a:p>
            <a:pPr lvl="2"/>
            <a:r>
              <a:rPr lang="fi-FI"/>
              <a:t>kolmas taso</a:t>
            </a:r>
          </a:p>
          <a:p>
            <a:pPr lvl="3"/>
            <a:r>
              <a:rPr lang="fi-FI"/>
              <a:t>neljäs taso</a:t>
            </a:r>
          </a:p>
          <a:p>
            <a:pPr lvl="4"/>
            <a:r>
              <a:rPr lang="fi-FI"/>
              <a:t>viides taso</a:t>
            </a:r>
          </a:p>
        </p:txBody>
      </p:sp>
      <p:sp>
        <p:nvSpPr>
          <p:cNvPr id="8" name="Dian numeron paikkamerkki 7">
            <a:extLst>
              <a:ext uri="{FF2B5EF4-FFF2-40B4-BE49-F238E27FC236}">
                <a16:creationId xmlns:a16="http://schemas.microsoft.com/office/drawing/2014/main" id="{01862437-512D-254E-843B-E95592F43589}"/>
              </a:ext>
            </a:extLst>
          </p:cNvPr>
          <p:cNvSpPr>
            <a:spLocks noGrp="1"/>
          </p:cNvSpPr>
          <p:nvPr>
            <p:ph type="sldNum" sz="quarter" idx="11"/>
          </p:nvPr>
        </p:nvSpPr>
        <p:spPr/>
        <p:txBody>
          <a:bodyPr/>
          <a:lstStyle/>
          <a:p>
            <a:pPr algn="ctr"/>
            <a:fld id="{9CEEB01E-4353-104F-B947-A432B2F0C635}" type="slidenum">
              <a:rPr lang="fi-FI" smtClean="0"/>
              <a:pPr algn="ctr"/>
              <a:t>‹#›</a:t>
            </a:fld>
            <a:endParaRPr lang="fi-FI"/>
          </a:p>
        </p:txBody>
      </p:sp>
      <p:sp>
        <p:nvSpPr>
          <p:cNvPr id="9" name="Tekstiruutu 8">
            <a:extLst>
              <a:ext uri="{FF2B5EF4-FFF2-40B4-BE49-F238E27FC236}">
                <a16:creationId xmlns:a16="http://schemas.microsoft.com/office/drawing/2014/main" id="{88FE61EB-8241-3844-8FBA-5216C26B6096}"/>
              </a:ext>
              <a:ext uri="{C183D7F6-B498-43B3-948B-1728B52AA6E4}">
                <adec:decorative xmlns:adec="http://schemas.microsoft.com/office/drawing/2017/decorative" val="1"/>
              </a:ext>
            </a:extLst>
          </p:cNvPr>
          <p:cNvSpPr txBox="1"/>
          <p:nvPr userDrawn="1"/>
        </p:nvSpPr>
        <p:spPr>
          <a:xfrm rot="16200000">
            <a:off x="11035246" y="5449806"/>
            <a:ext cx="1366952" cy="169277"/>
          </a:xfrm>
          <a:prstGeom prst="rect">
            <a:avLst/>
          </a:prstGeom>
          <a:noFill/>
        </p:spPr>
        <p:txBody>
          <a:bodyPr wrap="square" lIns="0" tIns="0" rIns="0" bIns="0" rtlCol="0">
            <a:spAutoFit/>
          </a:bodyPr>
          <a:lstStyle/>
          <a:p>
            <a:r>
              <a:rPr lang="fi-FI" sz="1100" baseline="0">
                <a:solidFill>
                  <a:schemeClr val="accent1"/>
                </a:solidFill>
                <a:latin typeface="+mj-lt"/>
                <a:cs typeface="Consolas" panose="020B0609020204030204" pitchFamily="49" charset="0"/>
              </a:rPr>
              <a:t>Ammattiliitto Jyty</a:t>
            </a:r>
          </a:p>
        </p:txBody>
      </p:sp>
      <p:pic>
        <p:nvPicPr>
          <p:cNvPr id="10" name="Kuva 9">
            <a:extLst>
              <a:ext uri="{FF2B5EF4-FFF2-40B4-BE49-F238E27FC236}">
                <a16:creationId xmlns:a16="http://schemas.microsoft.com/office/drawing/2014/main" id="{D78E95EB-EC16-0145-8675-CAB8B5AFCA7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536160" y="360000"/>
            <a:ext cx="365125" cy="338409"/>
          </a:xfrm>
          <a:prstGeom prst="rect">
            <a:avLst/>
          </a:prstGeom>
        </p:spPr>
      </p:pic>
    </p:spTree>
    <p:extLst>
      <p:ext uri="{BB962C8B-B14F-4D97-AF65-F5344CB8AC3E}">
        <p14:creationId xmlns:p14="http://schemas.microsoft.com/office/powerpoint/2010/main" val="1490875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Otsikko ja sisältö bullet beige">
    <p:spTree>
      <p:nvGrpSpPr>
        <p:cNvPr id="1" name=""/>
        <p:cNvGrpSpPr/>
        <p:nvPr/>
      </p:nvGrpSpPr>
      <p:grpSpPr>
        <a:xfrm>
          <a:off x="0" y="0"/>
          <a:ext cx="0" cy="0"/>
          <a:chOff x="0" y="0"/>
          <a:chExt cx="0" cy="0"/>
        </a:xfrm>
      </p:grpSpPr>
      <p:sp>
        <p:nvSpPr>
          <p:cNvPr id="9" name="Suorakulmio 8">
            <a:extLst>
              <a:ext uri="{FF2B5EF4-FFF2-40B4-BE49-F238E27FC236}">
                <a16:creationId xmlns:a16="http://schemas.microsoft.com/office/drawing/2014/main" id="{21195B68-D686-7740-B0E1-4277CA118E96}"/>
              </a:ext>
            </a:extLst>
          </p:cNvPr>
          <p:cNvSpPr/>
          <p:nvPr userDrawn="1"/>
        </p:nvSpPr>
        <p:spPr>
          <a:xfrm>
            <a:off x="407988" y="369518"/>
            <a:ext cx="10909300" cy="611896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Otsikko 1">
            <a:extLst>
              <a:ext uri="{FF2B5EF4-FFF2-40B4-BE49-F238E27FC236}">
                <a16:creationId xmlns:a16="http://schemas.microsoft.com/office/drawing/2014/main" id="{553A86D5-6956-7541-AE1D-C72B0BD58682}"/>
              </a:ext>
            </a:extLst>
          </p:cNvPr>
          <p:cNvSpPr>
            <a:spLocks noGrp="1"/>
          </p:cNvSpPr>
          <p:nvPr>
            <p:ph type="title" hasCustomPrompt="1"/>
          </p:nvPr>
        </p:nvSpPr>
        <p:spPr>
          <a:xfrm>
            <a:off x="684000" y="653142"/>
            <a:ext cx="9810000" cy="1331775"/>
          </a:xfrm>
        </p:spPr>
        <p:txBody>
          <a:bodyPr>
            <a:normAutofit/>
          </a:bodyPr>
          <a:lstStyle>
            <a:lvl1pPr>
              <a:defRPr sz="4400"/>
            </a:lvl1pPr>
          </a:lstStyle>
          <a:p>
            <a:r>
              <a:rPr lang="fi-FI"/>
              <a:t>Otsikkoteksti </a:t>
            </a:r>
            <a:r>
              <a:rPr lang="fi-FI" err="1"/>
              <a:t>lorem</a:t>
            </a:r>
            <a:r>
              <a:rPr lang="fi-FI"/>
              <a:t> </a:t>
            </a:r>
            <a:r>
              <a:rPr lang="fi-FI" err="1"/>
              <a:t>ipsum</a:t>
            </a:r>
            <a:endParaRPr lang="fi-FI"/>
          </a:p>
        </p:txBody>
      </p:sp>
      <p:sp>
        <p:nvSpPr>
          <p:cNvPr id="3" name="Sisällön paikkamerkki 2">
            <a:extLst>
              <a:ext uri="{FF2B5EF4-FFF2-40B4-BE49-F238E27FC236}">
                <a16:creationId xmlns:a16="http://schemas.microsoft.com/office/drawing/2014/main" id="{37412738-F69F-4D44-887E-E34B97341D0B}"/>
              </a:ext>
            </a:extLst>
          </p:cNvPr>
          <p:cNvSpPr>
            <a:spLocks noGrp="1"/>
          </p:cNvSpPr>
          <p:nvPr>
            <p:ph idx="1" hasCustomPrompt="1"/>
          </p:nvPr>
        </p:nvSpPr>
        <p:spPr>
          <a:xfrm>
            <a:off x="684000" y="2159999"/>
            <a:ext cx="10207580" cy="4328481"/>
          </a:xfrm>
          <a:prstGeom prst="rect">
            <a:avLst/>
          </a:prstGeom>
        </p:spPr>
        <p:txBody>
          <a:bodyPr>
            <a:normAutofit/>
          </a:bodyPr>
          <a:lstStyle>
            <a:lvl1pPr>
              <a:lnSpc>
                <a:spcPct val="120000"/>
              </a:lnSpc>
              <a:spcBef>
                <a:spcPts val="1000"/>
              </a:spcBef>
              <a:defRPr sz="2400"/>
            </a:lvl1pPr>
            <a:lvl2pPr>
              <a:lnSpc>
                <a:spcPct val="120000"/>
              </a:lnSpc>
              <a:spcBef>
                <a:spcPts val="1000"/>
              </a:spcBef>
              <a:defRPr sz="2400"/>
            </a:lvl2pPr>
            <a:lvl3pPr>
              <a:lnSpc>
                <a:spcPct val="120000"/>
              </a:lnSpc>
              <a:spcBef>
                <a:spcPts val="1000"/>
              </a:spcBef>
              <a:defRPr sz="2400"/>
            </a:lvl3pPr>
            <a:lvl4pPr>
              <a:lnSpc>
                <a:spcPct val="120000"/>
              </a:lnSpc>
              <a:spcBef>
                <a:spcPts val="1000"/>
              </a:spcBef>
              <a:defRPr sz="2400"/>
            </a:lvl4pPr>
            <a:lvl5pPr>
              <a:lnSpc>
                <a:spcPct val="120000"/>
              </a:lnSpc>
              <a:spcBef>
                <a:spcPts val="1000"/>
              </a:spcBef>
              <a:defRPr sz="2400"/>
            </a:lvl5pPr>
          </a:lstStyle>
          <a:p>
            <a:pPr lvl="0"/>
            <a:r>
              <a:rPr lang="fi-FI"/>
              <a:t>Tekstipaikka</a:t>
            </a:r>
          </a:p>
          <a:p>
            <a:pPr lvl="1"/>
            <a:r>
              <a:rPr lang="fi-FI"/>
              <a:t>toinen taso</a:t>
            </a:r>
          </a:p>
          <a:p>
            <a:pPr lvl="2"/>
            <a:r>
              <a:rPr lang="fi-FI"/>
              <a:t>kolmas taso</a:t>
            </a:r>
          </a:p>
          <a:p>
            <a:pPr lvl="3"/>
            <a:r>
              <a:rPr lang="fi-FI"/>
              <a:t>neljäs taso</a:t>
            </a:r>
          </a:p>
          <a:p>
            <a:pPr lvl="4"/>
            <a:r>
              <a:rPr lang="fi-FI"/>
              <a:t>viides taso</a:t>
            </a:r>
          </a:p>
        </p:txBody>
      </p:sp>
      <p:sp>
        <p:nvSpPr>
          <p:cNvPr id="8" name="Dian numeron paikkamerkki 7">
            <a:extLst>
              <a:ext uri="{FF2B5EF4-FFF2-40B4-BE49-F238E27FC236}">
                <a16:creationId xmlns:a16="http://schemas.microsoft.com/office/drawing/2014/main" id="{01862437-512D-254E-843B-E95592F43589}"/>
              </a:ext>
            </a:extLst>
          </p:cNvPr>
          <p:cNvSpPr>
            <a:spLocks noGrp="1"/>
          </p:cNvSpPr>
          <p:nvPr>
            <p:ph type="sldNum" sz="quarter" idx="11"/>
          </p:nvPr>
        </p:nvSpPr>
        <p:spPr/>
        <p:txBody>
          <a:bodyPr/>
          <a:lstStyle/>
          <a:p>
            <a:pPr algn="ctr"/>
            <a:fld id="{9CEEB01E-4353-104F-B947-A432B2F0C635}" type="slidenum">
              <a:rPr lang="fi-FI" smtClean="0"/>
              <a:pPr algn="ctr"/>
              <a:t>‹#›</a:t>
            </a:fld>
            <a:endParaRPr lang="fi-FI"/>
          </a:p>
        </p:txBody>
      </p:sp>
      <p:sp>
        <p:nvSpPr>
          <p:cNvPr id="10" name="Tekstiruutu 9">
            <a:extLst>
              <a:ext uri="{FF2B5EF4-FFF2-40B4-BE49-F238E27FC236}">
                <a16:creationId xmlns:a16="http://schemas.microsoft.com/office/drawing/2014/main" id="{2B041F48-93CA-F945-B439-B9C5D1B87864}"/>
              </a:ext>
              <a:ext uri="{C183D7F6-B498-43B3-948B-1728B52AA6E4}">
                <adec:decorative xmlns:adec="http://schemas.microsoft.com/office/drawing/2017/decorative" val="1"/>
              </a:ext>
            </a:extLst>
          </p:cNvPr>
          <p:cNvSpPr txBox="1"/>
          <p:nvPr userDrawn="1"/>
        </p:nvSpPr>
        <p:spPr>
          <a:xfrm rot="16200000">
            <a:off x="11035246" y="5449806"/>
            <a:ext cx="1366952" cy="169277"/>
          </a:xfrm>
          <a:prstGeom prst="rect">
            <a:avLst/>
          </a:prstGeom>
          <a:noFill/>
        </p:spPr>
        <p:txBody>
          <a:bodyPr wrap="square" lIns="0" tIns="0" rIns="0" bIns="0" rtlCol="0">
            <a:spAutoFit/>
          </a:bodyPr>
          <a:lstStyle/>
          <a:p>
            <a:r>
              <a:rPr lang="fi-FI" sz="1100" baseline="0">
                <a:solidFill>
                  <a:schemeClr val="accent1"/>
                </a:solidFill>
                <a:latin typeface="+mj-lt"/>
                <a:cs typeface="Consolas" panose="020B0609020204030204" pitchFamily="49" charset="0"/>
              </a:rPr>
              <a:t>Ammattiliitto Jyty</a:t>
            </a:r>
          </a:p>
        </p:txBody>
      </p:sp>
      <p:pic>
        <p:nvPicPr>
          <p:cNvPr id="11" name="Kuva 10">
            <a:extLst>
              <a:ext uri="{FF2B5EF4-FFF2-40B4-BE49-F238E27FC236}">
                <a16:creationId xmlns:a16="http://schemas.microsoft.com/office/drawing/2014/main" id="{D7C92FBC-0BC3-2D47-B582-A8B9EFFA7A3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536160" y="360000"/>
            <a:ext cx="365125" cy="338409"/>
          </a:xfrm>
          <a:prstGeom prst="rect">
            <a:avLst/>
          </a:prstGeom>
        </p:spPr>
      </p:pic>
    </p:spTree>
    <p:extLst>
      <p:ext uri="{BB962C8B-B14F-4D97-AF65-F5344CB8AC3E}">
        <p14:creationId xmlns:p14="http://schemas.microsoft.com/office/powerpoint/2010/main" val="2486481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Otsikko ja sisältö bullet vihreä">
    <p:spTree>
      <p:nvGrpSpPr>
        <p:cNvPr id="1" name=""/>
        <p:cNvGrpSpPr/>
        <p:nvPr/>
      </p:nvGrpSpPr>
      <p:grpSpPr>
        <a:xfrm>
          <a:off x="0" y="0"/>
          <a:ext cx="0" cy="0"/>
          <a:chOff x="0" y="0"/>
          <a:chExt cx="0" cy="0"/>
        </a:xfrm>
      </p:grpSpPr>
      <p:sp>
        <p:nvSpPr>
          <p:cNvPr id="10" name="Suorakulmio 9">
            <a:extLst>
              <a:ext uri="{FF2B5EF4-FFF2-40B4-BE49-F238E27FC236}">
                <a16:creationId xmlns:a16="http://schemas.microsoft.com/office/drawing/2014/main" id="{6CAEF015-D310-47F2-9DED-C4A03A9CD8B6}"/>
              </a:ext>
            </a:extLst>
          </p:cNvPr>
          <p:cNvSpPr/>
          <p:nvPr userDrawn="1"/>
        </p:nvSpPr>
        <p:spPr>
          <a:xfrm>
            <a:off x="407988" y="369518"/>
            <a:ext cx="10909300" cy="611896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5" name="Dian numeron paikkamerkki 4">
            <a:extLst>
              <a:ext uri="{FF2B5EF4-FFF2-40B4-BE49-F238E27FC236}">
                <a16:creationId xmlns:a16="http://schemas.microsoft.com/office/drawing/2014/main" id="{09D2F79A-3B03-E64F-BD31-CF791F2307CD}"/>
              </a:ext>
            </a:extLst>
          </p:cNvPr>
          <p:cNvSpPr>
            <a:spLocks noGrp="1"/>
          </p:cNvSpPr>
          <p:nvPr>
            <p:ph type="sldNum" sz="quarter" idx="15"/>
          </p:nvPr>
        </p:nvSpPr>
        <p:spPr/>
        <p:txBody>
          <a:bodyPr/>
          <a:lstStyle/>
          <a:p>
            <a:pPr algn="ctr"/>
            <a:fld id="{9CEEB01E-4353-104F-B947-A432B2F0C635}" type="slidenum">
              <a:rPr lang="fi-FI" smtClean="0"/>
              <a:pPr algn="ctr"/>
              <a:t>‹#›</a:t>
            </a:fld>
            <a:endParaRPr lang="fi-FI"/>
          </a:p>
        </p:txBody>
      </p:sp>
      <p:sp>
        <p:nvSpPr>
          <p:cNvPr id="8" name="Tekstiruutu 7">
            <a:extLst>
              <a:ext uri="{FF2B5EF4-FFF2-40B4-BE49-F238E27FC236}">
                <a16:creationId xmlns:a16="http://schemas.microsoft.com/office/drawing/2014/main" id="{292EAC23-9C36-AD40-91D1-B0E6CD4621A3}"/>
              </a:ext>
              <a:ext uri="{C183D7F6-B498-43B3-948B-1728B52AA6E4}">
                <adec:decorative xmlns:adec="http://schemas.microsoft.com/office/drawing/2017/decorative" val="1"/>
              </a:ext>
            </a:extLst>
          </p:cNvPr>
          <p:cNvSpPr txBox="1"/>
          <p:nvPr userDrawn="1"/>
        </p:nvSpPr>
        <p:spPr>
          <a:xfrm rot="16200000">
            <a:off x="11035246" y="5449806"/>
            <a:ext cx="1366952" cy="169277"/>
          </a:xfrm>
          <a:prstGeom prst="rect">
            <a:avLst/>
          </a:prstGeom>
          <a:noFill/>
        </p:spPr>
        <p:txBody>
          <a:bodyPr wrap="square" lIns="0" tIns="0" rIns="0" bIns="0" rtlCol="0">
            <a:spAutoFit/>
          </a:bodyPr>
          <a:lstStyle/>
          <a:p>
            <a:r>
              <a:rPr lang="fi-FI" sz="1100" baseline="0">
                <a:solidFill>
                  <a:schemeClr val="accent1"/>
                </a:solidFill>
                <a:latin typeface="+mj-lt"/>
                <a:cs typeface="Consolas" panose="020B0609020204030204" pitchFamily="49" charset="0"/>
              </a:rPr>
              <a:t>Ammattiliitto Jyty</a:t>
            </a:r>
          </a:p>
        </p:txBody>
      </p:sp>
      <p:pic>
        <p:nvPicPr>
          <p:cNvPr id="9" name="Kuva 8">
            <a:extLst>
              <a:ext uri="{FF2B5EF4-FFF2-40B4-BE49-F238E27FC236}">
                <a16:creationId xmlns:a16="http://schemas.microsoft.com/office/drawing/2014/main" id="{F4EF1260-E8AA-8C46-87D8-1501AE13628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536160" y="360000"/>
            <a:ext cx="365125" cy="338409"/>
          </a:xfrm>
          <a:prstGeom prst="rect">
            <a:avLst/>
          </a:prstGeom>
        </p:spPr>
      </p:pic>
      <p:sp>
        <p:nvSpPr>
          <p:cNvPr id="12" name="Otsikko 1">
            <a:extLst>
              <a:ext uri="{FF2B5EF4-FFF2-40B4-BE49-F238E27FC236}">
                <a16:creationId xmlns:a16="http://schemas.microsoft.com/office/drawing/2014/main" id="{5C5E96CF-1A0A-DF4A-92AE-B6050CF83EF1}"/>
              </a:ext>
            </a:extLst>
          </p:cNvPr>
          <p:cNvSpPr>
            <a:spLocks noGrp="1"/>
          </p:cNvSpPr>
          <p:nvPr>
            <p:ph type="title" hasCustomPrompt="1"/>
          </p:nvPr>
        </p:nvSpPr>
        <p:spPr>
          <a:xfrm>
            <a:off x="684000" y="653142"/>
            <a:ext cx="9810000" cy="1331775"/>
          </a:xfrm>
        </p:spPr>
        <p:txBody>
          <a:bodyPr>
            <a:normAutofit/>
          </a:bodyPr>
          <a:lstStyle>
            <a:lvl1pPr>
              <a:defRPr sz="4400"/>
            </a:lvl1pPr>
          </a:lstStyle>
          <a:p>
            <a:r>
              <a:rPr lang="fi-FI"/>
              <a:t>Otsikkoteksti </a:t>
            </a:r>
            <a:r>
              <a:rPr lang="fi-FI" err="1"/>
              <a:t>lorem</a:t>
            </a:r>
            <a:r>
              <a:rPr lang="fi-FI"/>
              <a:t> </a:t>
            </a:r>
            <a:r>
              <a:rPr lang="fi-FI" err="1"/>
              <a:t>ipsum</a:t>
            </a:r>
            <a:endParaRPr lang="fi-FI"/>
          </a:p>
        </p:txBody>
      </p:sp>
      <p:sp>
        <p:nvSpPr>
          <p:cNvPr id="13" name="Sisällön paikkamerkki 2">
            <a:extLst>
              <a:ext uri="{FF2B5EF4-FFF2-40B4-BE49-F238E27FC236}">
                <a16:creationId xmlns:a16="http://schemas.microsoft.com/office/drawing/2014/main" id="{F3B97C5C-D37B-E64E-9B3A-84E32884EACC}"/>
              </a:ext>
            </a:extLst>
          </p:cNvPr>
          <p:cNvSpPr>
            <a:spLocks noGrp="1"/>
          </p:cNvSpPr>
          <p:nvPr>
            <p:ph idx="1" hasCustomPrompt="1"/>
          </p:nvPr>
        </p:nvSpPr>
        <p:spPr>
          <a:xfrm>
            <a:off x="684000" y="2159999"/>
            <a:ext cx="10207580" cy="4328481"/>
          </a:xfrm>
          <a:prstGeom prst="rect">
            <a:avLst/>
          </a:prstGeom>
        </p:spPr>
        <p:txBody>
          <a:bodyPr>
            <a:normAutofit/>
          </a:bodyPr>
          <a:lstStyle>
            <a:lvl1pPr>
              <a:lnSpc>
                <a:spcPct val="120000"/>
              </a:lnSpc>
              <a:spcBef>
                <a:spcPts val="1000"/>
              </a:spcBef>
              <a:defRPr sz="2400"/>
            </a:lvl1pPr>
            <a:lvl2pPr>
              <a:lnSpc>
                <a:spcPct val="120000"/>
              </a:lnSpc>
              <a:spcBef>
                <a:spcPts val="1000"/>
              </a:spcBef>
              <a:defRPr sz="2400"/>
            </a:lvl2pPr>
            <a:lvl3pPr>
              <a:lnSpc>
                <a:spcPct val="120000"/>
              </a:lnSpc>
              <a:spcBef>
                <a:spcPts val="1000"/>
              </a:spcBef>
              <a:defRPr sz="2400"/>
            </a:lvl3pPr>
            <a:lvl4pPr>
              <a:lnSpc>
                <a:spcPct val="120000"/>
              </a:lnSpc>
              <a:spcBef>
                <a:spcPts val="1000"/>
              </a:spcBef>
              <a:defRPr sz="2400"/>
            </a:lvl4pPr>
            <a:lvl5pPr>
              <a:lnSpc>
                <a:spcPct val="120000"/>
              </a:lnSpc>
              <a:spcBef>
                <a:spcPts val="1000"/>
              </a:spcBef>
              <a:defRPr sz="2400"/>
            </a:lvl5pPr>
          </a:lstStyle>
          <a:p>
            <a:pPr lvl="0"/>
            <a:r>
              <a:rPr lang="fi-FI"/>
              <a:t>Tekstipaikka</a:t>
            </a:r>
          </a:p>
          <a:p>
            <a:pPr lvl="1"/>
            <a:r>
              <a:rPr lang="fi-FI"/>
              <a:t>toinen taso</a:t>
            </a:r>
          </a:p>
          <a:p>
            <a:pPr lvl="2"/>
            <a:r>
              <a:rPr lang="fi-FI"/>
              <a:t>kolmas taso</a:t>
            </a:r>
          </a:p>
          <a:p>
            <a:pPr lvl="3"/>
            <a:r>
              <a:rPr lang="fi-FI"/>
              <a:t>neljäs taso</a:t>
            </a:r>
          </a:p>
          <a:p>
            <a:pPr lvl="4"/>
            <a:r>
              <a:rPr lang="fi-FI"/>
              <a:t>viides taso</a:t>
            </a:r>
          </a:p>
        </p:txBody>
      </p:sp>
    </p:spTree>
    <p:extLst>
      <p:ext uri="{BB962C8B-B14F-4D97-AF65-F5344CB8AC3E}">
        <p14:creationId xmlns:p14="http://schemas.microsoft.com/office/powerpoint/2010/main" val="1766588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Otsikko ja 2 sisältö valkoinen">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53A86D5-6956-7541-AE1D-C72B0BD58682}"/>
              </a:ext>
            </a:extLst>
          </p:cNvPr>
          <p:cNvSpPr>
            <a:spLocks noGrp="1"/>
          </p:cNvSpPr>
          <p:nvPr>
            <p:ph type="title" hasCustomPrompt="1"/>
          </p:nvPr>
        </p:nvSpPr>
        <p:spPr>
          <a:xfrm>
            <a:off x="684000" y="651600"/>
            <a:ext cx="10206000" cy="1331775"/>
          </a:xfrm>
        </p:spPr>
        <p:txBody>
          <a:bodyPr>
            <a:normAutofit/>
          </a:bodyPr>
          <a:lstStyle>
            <a:lvl1pPr>
              <a:defRPr sz="4000"/>
            </a:lvl1pPr>
          </a:lstStyle>
          <a:p>
            <a:r>
              <a:rPr lang="fi-FI"/>
              <a:t>Otsikkoteksti </a:t>
            </a:r>
            <a:r>
              <a:rPr lang="fi-FI" err="1"/>
              <a:t>lorem</a:t>
            </a:r>
            <a:r>
              <a:rPr lang="fi-FI"/>
              <a:t> </a:t>
            </a:r>
            <a:r>
              <a:rPr lang="fi-FI" err="1"/>
              <a:t>ipsum</a:t>
            </a:r>
            <a:endParaRPr lang="fi-FI"/>
          </a:p>
        </p:txBody>
      </p:sp>
      <p:sp>
        <p:nvSpPr>
          <p:cNvPr id="17" name="Sisällön paikkamerkki 2">
            <a:extLst>
              <a:ext uri="{FF2B5EF4-FFF2-40B4-BE49-F238E27FC236}">
                <a16:creationId xmlns:a16="http://schemas.microsoft.com/office/drawing/2014/main" id="{0DE2A698-4CFD-8441-8B21-9720058CBD86}"/>
              </a:ext>
            </a:extLst>
          </p:cNvPr>
          <p:cNvSpPr>
            <a:spLocks noGrp="1"/>
          </p:cNvSpPr>
          <p:nvPr>
            <p:ph idx="1" hasCustomPrompt="1"/>
          </p:nvPr>
        </p:nvSpPr>
        <p:spPr>
          <a:xfrm>
            <a:off x="684000" y="2159999"/>
            <a:ext cx="4875136" cy="4328481"/>
          </a:xfrm>
          <a:prstGeom prst="rect">
            <a:avLst/>
          </a:prstGeom>
        </p:spPr>
        <p:txBody>
          <a:bodyPr wrap="square">
            <a:normAutofit/>
          </a:bodyPr>
          <a:lstStyle>
            <a:lvl1pPr marL="0" indent="0" defTabSz="360000" fontAlgn="t">
              <a:lnSpc>
                <a:spcPct val="100000"/>
              </a:lnSpc>
              <a:spcBef>
                <a:spcPts val="0"/>
              </a:spcBef>
              <a:buFontTx/>
              <a:buNone/>
              <a:defRPr sz="2400"/>
            </a:lvl1pPr>
            <a:lvl2pPr marL="0" indent="0" defTabSz="360000" fontAlgn="t">
              <a:lnSpc>
                <a:spcPct val="100000"/>
              </a:lnSpc>
              <a:spcBef>
                <a:spcPts val="0"/>
              </a:spcBef>
              <a:buFontTx/>
              <a:buNone/>
              <a:defRPr sz="1400"/>
            </a:lvl2pPr>
            <a:lvl3pPr marL="0" indent="0" defTabSz="360000" fontAlgn="t">
              <a:lnSpc>
                <a:spcPct val="100000"/>
              </a:lnSpc>
              <a:spcBef>
                <a:spcPts val="0"/>
              </a:spcBef>
              <a:buFontTx/>
              <a:buNone/>
              <a:defRPr sz="1400"/>
            </a:lvl3pPr>
            <a:lvl4pPr marL="0" indent="0" defTabSz="360000" fontAlgn="t">
              <a:lnSpc>
                <a:spcPct val="100000"/>
              </a:lnSpc>
              <a:spcBef>
                <a:spcPts val="0"/>
              </a:spcBef>
              <a:buFontTx/>
              <a:buNone/>
              <a:defRPr sz="1400"/>
            </a:lvl4pPr>
            <a:lvl5pPr marL="0" indent="0" defTabSz="360000" fontAlgn="t">
              <a:lnSpc>
                <a:spcPct val="100000"/>
              </a:lnSpc>
              <a:spcBef>
                <a:spcPts val="0"/>
              </a:spcBef>
              <a:buFontTx/>
              <a:buNone/>
              <a:defRPr sz="1400"/>
            </a:lvl5pPr>
          </a:lstStyle>
          <a:p>
            <a:pPr lvl="0"/>
            <a:r>
              <a:rPr lang="fi-FI"/>
              <a:t>Tekstipaikka</a:t>
            </a:r>
          </a:p>
        </p:txBody>
      </p:sp>
      <p:sp>
        <p:nvSpPr>
          <p:cNvPr id="6" name="Dian numeron paikkamerkki 5">
            <a:extLst>
              <a:ext uri="{FF2B5EF4-FFF2-40B4-BE49-F238E27FC236}">
                <a16:creationId xmlns:a16="http://schemas.microsoft.com/office/drawing/2014/main" id="{C3C01994-E93D-B440-B6CB-C68B134262D7}"/>
              </a:ext>
            </a:extLst>
          </p:cNvPr>
          <p:cNvSpPr>
            <a:spLocks noGrp="1"/>
          </p:cNvSpPr>
          <p:nvPr>
            <p:ph type="sldNum" sz="quarter" idx="16"/>
          </p:nvPr>
        </p:nvSpPr>
        <p:spPr/>
        <p:txBody>
          <a:bodyPr/>
          <a:lstStyle/>
          <a:p>
            <a:pPr algn="ctr"/>
            <a:fld id="{9CEEB01E-4353-104F-B947-A432B2F0C635}" type="slidenum">
              <a:rPr lang="fi-FI" smtClean="0"/>
              <a:pPr algn="ctr"/>
              <a:t>‹#›</a:t>
            </a:fld>
            <a:endParaRPr lang="fi-FI"/>
          </a:p>
        </p:txBody>
      </p:sp>
      <p:sp>
        <p:nvSpPr>
          <p:cNvPr id="8" name="Tekstiruutu 7">
            <a:extLst>
              <a:ext uri="{FF2B5EF4-FFF2-40B4-BE49-F238E27FC236}">
                <a16:creationId xmlns:a16="http://schemas.microsoft.com/office/drawing/2014/main" id="{6D5A7CAF-9041-C147-A02C-D48179925535}"/>
              </a:ext>
              <a:ext uri="{C183D7F6-B498-43B3-948B-1728B52AA6E4}">
                <adec:decorative xmlns:adec="http://schemas.microsoft.com/office/drawing/2017/decorative" val="1"/>
              </a:ext>
            </a:extLst>
          </p:cNvPr>
          <p:cNvSpPr txBox="1"/>
          <p:nvPr userDrawn="1"/>
        </p:nvSpPr>
        <p:spPr>
          <a:xfrm rot="16200000">
            <a:off x="11035246" y="5449806"/>
            <a:ext cx="1366952" cy="169277"/>
          </a:xfrm>
          <a:prstGeom prst="rect">
            <a:avLst/>
          </a:prstGeom>
          <a:noFill/>
        </p:spPr>
        <p:txBody>
          <a:bodyPr wrap="square" lIns="0" tIns="0" rIns="0" bIns="0" rtlCol="0">
            <a:spAutoFit/>
          </a:bodyPr>
          <a:lstStyle/>
          <a:p>
            <a:r>
              <a:rPr lang="fi-FI" sz="1100" baseline="0">
                <a:solidFill>
                  <a:schemeClr val="accent1"/>
                </a:solidFill>
                <a:latin typeface="+mj-lt"/>
                <a:cs typeface="Consolas" panose="020B0609020204030204" pitchFamily="49" charset="0"/>
              </a:rPr>
              <a:t>Ammattiliitto Jyty</a:t>
            </a:r>
          </a:p>
        </p:txBody>
      </p:sp>
      <p:pic>
        <p:nvPicPr>
          <p:cNvPr id="9" name="Kuva 8">
            <a:extLst>
              <a:ext uri="{FF2B5EF4-FFF2-40B4-BE49-F238E27FC236}">
                <a16:creationId xmlns:a16="http://schemas.microsoft.com/office/drawing/2014/main" id="{81BE9FD9-48DC-F240-8B4C-14C0264A0EA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536160" y="360000"/>
            <a:ext cx="365125" cy="338409"/>
          </a:xfrm>
          <a:prstGeom prst="rect">
            <a:avLst/>
          </a:prstGeom>
        </p:spPr>
      </p:pic>
      <p:sp>
        <p:nvSpPr>
          <p:cNvPr id="10" name="Sisällön paikkamerkki 2">
            <a:extLst>
              <a:ext uri="{FF2B5EF4-FFF2-40B4-BE49-F238E27FC236}">
                <a16:creationId xmlns:a16="http://schemas.microsoft.com/office/drawing/2014/main" id="{85F58092-6A17-D349-B2E0-367E9DFB8E00}"/>
              </a:ext>
            </a:extLst>
          </p:cNvPr>
          <p:cNvSpPr>
            <a:spLocks noGrp="1"/>
          </p:cNvSpPr>
          <p:nvPr>
            <p:ph idx="17" hasCustomPrompt="1"/>
          </p:nvPr>
        </p:nvSpPr>
        <p:spPr>
          <a:xfrm>
            <a:off x="6096000" y="2161219"/>
            <a:ext cx="4875136" cy="4328481"/>
          </a:xfrm>
          <a:prstGeom prst="rect">
            <a:avLst/>
          </a:prstGeom>
        </p:spPr>
        <p:txBody>
          <a:bodyPr wrap="square">
            <a:normAutofit/>
          </a:bodyPr>
          <a:lstStyle>
            <a:lvl1pPr marL="0" indent="0" defTabSz="360000" fontAlgn="t">
              <a:lnSpc>
                <a:spcPct val="100000"/>
              </a:lnSpc>
              <a:spcBef>
                <a:spcPts val="0"/>
              </a:spcBef>
              <a:buFontTx/>
              <a:buNone/>
              <a:defRPr sz="2400"/>
            </a:lvl1pPr>
            <a:lvl2pPr marL="0" indent="0" defTabSz="360000" fontAlgn="t">
              <a:lnSpc>
                <a:spcPct val="100000"/>
              </a:lnSpc>
              <a:spcBef>
                <a:spcPts val="0"/>
              </a:spcBef>
              <a:buFontTx/>
              <a:buNone/>
              <a:defRPr sz="1400"/>
            </a:lvl2pPr>
            <a:lvl3pPr marL="0" indent="0" defTabSz="360000" fontAlgn="t">
              <a:lnSpc>
                <a:spcPct val="100000"/>
              </a:lnSpc>
              <a:spcBef>
                <a:spcPts val="0"/>
              </a:spcBef>
              <a:buFontTx/>
              <a:buNone/>
              <a:defRPr sz="1400"/>
            </a:lvl3pPr>
            <a:lvl4pPr marL="0" indent="0" defTabSz="360000" fontAlgn="t">
              <a:lnSpc>
                <a:spcPct val="100000"/>
              </a:lnSpc>
              <a:spcBef>
                <a:spcPts val="0"/>
              </a:spcBef>
              <a:buFontTx/>
              <a:buNone/>
              <a:defRPr sz="1400"/>
            </a:lvl4pPr>
            <a:lvl5pPr marL="0" indent="0" defTabSz="360000" fontAlgn="t">
              <a:lnSpc>
                <a:spcPct val="100000"/>
              </a:lnSpc>
              <a:spcBef>
                <a:spcPts val="0"/>
              </a:spcBef>
              <a:buFontTx/>
              <a:buNone/>
              <a:defRPr sz="1400"/>
            </a:lvl5pPr>
          </a:lstStyle>
          <a:p>
            <a:pPr lvl="0"/>
            <a:r>
              <a:rPr lang="fi-FI"/>
              <a:t>Tekstipaikka</a:t>
            </a:r>
          </a:p>
        </p:txBody>
      </p:sp>
    </p:spTree>
    <p:extLst>
      <p:ext uri="{BB962C8B-B14F-4D97-AF65-F5344CB8AC3E}">
        <p14:creationId xmlns:p14="http://schemas.microsoft.com/office/powerpoint/2010/main" val="3484182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Otsikko ja 2 sisältö beige">
    <p:spTree>
      <p:nvGrpSpPr>
        <p:cNvPr id="1" name=""/>
        <p:cNvGrpSpPr/>
        <p:nvPr/>
      </p:nvGrpSpPr>
      <p:grpSpPr>
        <a:xfrm>
          <a:off x="0" y="0"/>
          <a:ext cx="0" cy="0"/>
          <a:chOff x="0" y="0"/>
          <a:chExt cx="0" cy="0"/>
        </a:xfrm>
      </p:grpSpPr>
      <p:sp>
        <p:nvSpPr>
          <p:cNvPr id="11" name="Suorakulmio 10">
            <a:extLst>
              <a:ext uri="{FF2B5EF4-FFF2-40B4-BE49-F238E27FC236}">
                <a16:creationId xmlns:a16="http://schemas.microsoft.com/office/drawing/2014/main" id="{13E91C7F-F3F6-424E-BEE2-7AB225B8981E}"/>
              </a:ext>
            </a:extLst>
          </p:cNvPr>
          <p:cNvSpPr/>
          <p:nvPr userDrawn="1"/>
        </p:nvSpPr>
        <p:spPr>
          <a:xfrm>
            <a:off x="407988" y="369518"/>
            <a:ext cx="10909300" cy="611896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Otsikko 1">
            <a:extLst>
              <a:ext uri="{FF2B5EF4-FFF2-40B4-BE49-F238E27FC236}">
                <a16:creationId xmlns:a16="http://schemas.microsoft.com/office/drawing/2014/main" id="{553A86D5-6956-7541-AE1D-C72B0BD58682}"/>
              </a:ext>
            </a:extLst>
          </p:cNvPr>
          <p:cNvSpPr>
            <a:spLocks noGrp="1"/>
          </p:cNvSpPr>
          <p:nvPr>
            <p:ph type="title" hasCustomPrompt="1"/>
          </p:nvPr>
        </p:nvSpPr>
        <p:spPr>
          <a:xfrm>
            <a:off x="684000" y="651600"/>
            <a:ext cx="10206000" cy="1331775"/>
          </a:xfrm>
        </p:spPr>
        <p:txBody>
          <a:bodyPr>
            <a:normAutofit/>
          </a:bodyPr>
          <a:lstStyle>
            <a:lvl1pPr>
              <a:defRPr sz="4000"/>
            </a:lvl1pPr>
          </a:lstStyle>
          <a:p>
            <a:r>
              <a:rPr lang="fi-FI"/>
              <a:t>Otsikkoteksti </a:t>
            </a:r>
            <a:r>
              <a:rPr lang="fi-FI" err="1"/>
              <a:t>lorem</a:t>
            </a:r>
            <a:r>
              <a:rPr lang="fi-FI"/>
              <a:t> </a:t>
            </a:r>
            <a:r>
              <a:rPr lang="fi-FI" err="1"/>
              <a:t>ipsum</a:t>
            </a:r>
            <a:endParaRPr lang="fi-FI"/>
          </a:p>
        </p:txBody>
      </p:sp>
      <p:sp>
        <p:nvSpPr>
          <p:cNvPr id="17" name="Sisällön paikkamerkki 2">
            <a:extLst>
              <a:ext uri="{FF2B5EF4-FFF2-40B4-BE49-F238E27FC236}">
                <a16:creationId xmlns:a16="http://schemas.microsoft.com/office/drawing/2014/main" id="{0DE2A698-4CFD-8441-8B21-9720058CBD86}"/>
              </a:ext>
            </a:extLst>
          </p:cNvPr>
          <p:cNvSpPr>
            <a:spLocks noGrp="1"/>
          </p:cNvSpPr>
          <p:nvPr>
            <p:ph idx="1" hasCustomPrompt="1"/>
          </p:nvPr>
        </p:nvSpPr>
        <p:spPr>
          <a:xfrm>
            <a:off x="684000" y="2159999"/>
            <a:ext cx="4875136" cy="4328481"/>
          </a:xfrm>
          <a:prstGeom prst="rect">
            <a:avLst/>
          </a:prstGeom>
        </p:spPr>
        <p:txBody>
          <a:bodyPr wrap="square">
            <a:normAutofit/>
          </a:bodyPr>
          <a:lstStyle>
            <a:lvl1pPr marL="0" indent="0" defTabSz="360000" fontAlgn="t">
              <a:lnSpc>
                <a:spcPct val="100000"/>
              </a:lnSpc>
              <a:spcBef>
                <a:spcPts val="0"/>
              </a:spcBef>
              <a:buFontTx/>
              <a:buNone/>
              <a:defRPr sz="2400"/>
            </a:lvl1pPr>
            <a:lvl2pPr marL="0" indent="0" defTabSz="360000" fontAlgn="t">
              <a:lnSpc>
                <a:spcPct val="100000"/>
              </a:lnSpc>
              <a:spcBef>
                <a:spcPts val="0"/>
              </a:spcBef>
              <a:buFontTx/>
              <a:buNone/>
              <a:defRPr sz="1400"/>
            </a:lvl2pPr>
            <a:lvl3pPr marL="0" indent="0" defTabSz="360000" fontAlgn="t">
              <a:lnSpc>
                <a:spcPct val="100000"/>
              </a:lnSpc>
              <a:spcBef>
                <a:spcPts val="0"/>
              </a:spcBef>
              <a:buFontTx/>
              <a:buNone/>
              <a:defRPr sz="1400"/>
            </a:lvl3pPr>
            <a:lvl4pPr marL="0" indent="0" defTabSz="360000" fontAlgn="t">
              <a:lnSpc>
                <a:spcPct val="100000"/>
              </a:lnSpc>
              <a:spcBef>
                <a:spcPts val="0"/>
              </a:spcBef>
              <a:buFontTx/>
              <a:buNone/>
              <a:defRPr sz="1400"/>
            </a:lvl4pPr>
            <a:lvl5pPr marL="0" indent="0" defTabSz="360000" fontAlgn="t">
              <a:lnSpc>
                <a:spcPct val="100000"/>
              </a:lnSpc>
              <a:spcBef>
                <a:spcPts val="0"/>
              </a:spcBef>
              <a:buFontTx/>
              <a:buNone/>
              <a:defRPr sz="1400"/>
            </a:lvl5pPr>
          </a:lstStyle>
          <a:p>
            <a:pPr lvl="0"/>
            <a:r>
              <a:rPr lang="fi-FI"/>
              <a:t>Tekstipaikka</a:t>
            </a:r>
          </a:p>
        </p:txBody>
      </p:sp>
      <p:sp>
        <p:nvSpPr>
          <p:cNvPr id="6" name="Dian numeron paikkamerkki 5">
            <a:extLst>
              <a:ext uri="{FF2B5EF4-FFF2-40B4-BE49-F238E27FC236}">
                <a16:creationId xmlns:a16="http://schemas.microsoft.com/office/drawing/2014/main" id="{C3C01994-E93D-B440-B6CB-C68B134262D7}"/>
              </a:ext>
            </a:extLst>
          </p:cNvPr>
          <p:cNvSpPr>
            <a:spLocks noGrp="1"/>
          </p:cNvSpPr>
          <p:nvPr>
            <p:ph type="sldNum" sz="quarter" idx="16"/>
          </p:nvPr>
        </p:nvSpPr>
        <p:spPr/>
        <p:txBody>
          <a:bodyPr/>
          <a:lstStyle/>
          <a:p>
            <a:pPr algn="ctr"/>
            <a:fld id="{9CEEB01E-4353-104F-B947-A432B2F0C635}" type="slidenum">
              <a:rPr lang="fi-FI" smtClean="0"/>
              <a:pPr algn="ctr"/>
              <a:t>‹#›</a:t>
            </a:fld>
            <a:endParaRPr lang="fi-FI"/>
          </a:p>
        </p:txBody>
      </p:sp>
      <p:sp>
        <p:nvSpPr>
          <p:cNvPr id="8" name="Tekstiruutu 7">
            <a:extLst>
              <a:ext uri="{FF2B5EF4-FFF2-40B4-BE49-F238E27FC236}">
                <a16:creationId xmlns:a16="http://schemas.microsoft.com/office/drawing/2014/main" id="{6D5A7CAF-9041-C147-A02C-D48179925535}"/>
              </a:ext>
              <a:ext uri="{C183D7F6-B498-43B3-948B-1728B52AA6E4}">
                <adec:decorative xmlns:adec="http://schemas.microsoft.com/office/drawing/2017/decorative" val="1"/>
              </a:ext>
            </a:extLst>
          </p:cNvPr>
          <p:cNvSpPr txBox="1"/>
          <p:nvPr userDrawn="1"/>
        </p:nvSpPr>
        <p:spPr>
          <a:xfrm rot="16200000">
            <a:off x="11035246" y="5449806"/>
            <a:ext cx="1366952" cy="169277"/>
          </a:xfrm>
          <a:prstGeom prst="rect">
            <a:avLst/>
          </a:prstGeom>
          <a:noFill/>
        </p:spPr>
        <p:txBody>
          <a:bodyPr wrap="square" lIns="0" tIns="0" rIns="0" bIns="0" rtlCol="0">
            <a:spAutoFit/>
          </a:bodyPr>
          <a:lstStyle/>
          <a:p>
            <a:r>
              <a:rPr lang="fi-FI" sz="1100" baseline="0">
                <a:solidFill>
                  <a:schemeClr val="accent1"/>
                </a:solidFill>
                <a:latin typeface="+mj-lt"/>
                <a:cs typeface="Consolas" panose="020B0609020204030204" pitchFamily="49" charset="0"/>
              </a:rPr>
              <a:t>Ammattiliitto Jyty</a:t>
            </a:r>
          </a:p>
        </p:txBody>
      </p:sp>
      <p:pic>
        <p:nvPicPr>
          <p:cNvPr id="9" name="Kuva 8">
            <a:extLst>
              <a:ext uri="{FF2B5EF4-FFF2-40B4-BE49-F238E27FC236}">
                <a16:creationId xmlns:a16="http://schemas.microsoft.com/office/drawing/2014/main" id="{81BE9FD9-48DC-F240-8B4C-14C0264A0EA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536160" y="360000"/>
            <a:ext cx="365125" cy="338409"/>
          </a:xfrm>
          <a:prstGeom prst="rect">
            <a:avLst/>
          </a:prstGeom>
        </p:spPr>
      </p:pic>
      <p:sp>
        <p:nvSpPr>
          <p:cNvPr id="10" name="Sisällön paikkamerkki 2">
            <a:extLst>
              <a:ext uri="{FF2B5EF4-FFF2-40B4-BE49-F238E27FC236}">
                <a16:creationId xmlns:a16="http://schemas.microsoft.com/office/drawing/2014/main" id="{85F58092-6A17-D349-B2E0-367E9DFB8E00}"/>
              </a:ext>
            </a:extLst>
          </p:cNvPr>
          <p:cNvSpPr>
            <a:spLocks noGrp="1"/>
          </p:cNvSpPr>
          <p:nvPr>
            <p:ph idx="17" hasCustomPrompt="1"/>
          </p:nvPr>
        </p:nvSpPr>
        <p:spPr>
          <a:xfrm>
            <a:off x="6096000" y="2161219"/>
            <a:ext cx="4875136" cy="4328481"/>
          </a:xfrm>
          <a:prstGeom prst="rect">
            <a:avLst/>
          </a:prstGeom>
        </p:spPr>
        <p:txBody>
          <a:bodyPr wrap="square">
            <a:normAutofit/>
          </a:bodyPr>
          <a:lstStyle>
            <a:lvl1pPr marL="0" indent="0" defTabSz="360000" fontAlgn="t">
              <a:lnSpc>
                <a:spcPct val="100000"/>
              </a:lnSpc>
              <a:spcBef>
                <a:spcPts val="0"/>
              </a:spcBef>
              <a:buFontTx/>
              <a:buNone/>
              <a:defRPr sz="2400"/>
            </a:lvl1pPr>
            <a:lvl2pPr marL="0" indent="0" defTabSz="360000" fontAlgn="t">
              <a:lnSpc>
                <a:spcPct val="100000"/>
              </a:lnSpc>
              <a:spcBef>
                <a:spcPts val="0"/>
              </a:spcBef>
              <a:buFontTx/>
              <a:buNone/>
              <a:defRPr sz="1400"/>
            </a:lvl2pPr>
            <a:lvl3pPr marL="0" indent="0" defTabSz="360000" fontAlgn="t">
              <a:lnSpc>
                <a:spcPct val="100000"/>
              </a:lnSpc>
              <a:spcBef>
                <a:spcPts val="0"/>
              </a:spcBef>
              <a:buFontTx/>
              <a:buNone/>
              <a:defRPr sz="1400"/>
            </a:lvl3pPr>
            <a:lvl4pPr marL="0" indent="0" defTabSz="360000" fontAlgn="t">
              <a:lnSpc>
                <a:spcPct val="100000"/>
              </a:lnSpc>
              <a:spcBef>
                <a:spcPts val="0"/>
              </a:spcBef>
              <a:buFontTx/>
              <a:buNone/>
              <a:defRPr sz="1400"/>
            </a:lvl4pPr>
            <a:lvl5pPr marL="0" indent="0" defTabSz="360000" fontAlgn="t">
              <a:lnSpc>
                <a:spcPct val="100000"/>
              </a:lnSpc>
              <a:spcBef>
                <a:spcPts val="0"/>
              </a:spcBef>
              <a:buFontTx/>
              <a:buNone/>
              <a:defRPr sz="1400"/>
            </a:lvl5pPr>
          </a:lstStyle>
          <a:p>
            <a:pPr lvl="0"/>
            <a:r>
              <a:rPr lang="fi-FI"/>
              <a:t>Tekstipaikka</a:t>
            </a:r>
          </a:p>
        </p:txBody>
      </p:sp>
    </p:spTree>
    <p:extLst>
      <p:ext uri="{BB962C8B-B14F-4D97-AF65-F5344CB8AC3E}">
        <p14:creationId xmlns:p14="http://schemas.microsoft.com/office/powerpoint/2010/main" val="1026791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Otsikko ja 2 sisältö bullet valkoinen">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53A86D5-6956-7541-AE1D-C72B0BD58682}"/>
              </a:ext>
            </a:extLst>
          </p:cNvPr>
          <p:cNvSpPr>
            <a:spLocks noGrp="1"/>
          </p:cNvSpPr>
          <p:nvPr>
            <p:ph type="title" hasCustomPrompt="1"/>
          </p:nvPr>
        </p:nvSpPr>
        <p:spPr>
          <a:xfrm>
            <a:off x="684000" y="651600"/>
            <a:ext cx="10206000" cy="1331775"/>
          </a:xfrm>
        </p:spPr>
        <p:txBody>
          <a:bodyPr>
            <a:normAutofit/>
          </a:bodyPr>
          <a:lstStyle>
            <a:lvl1pPr>
              <a:defRPr sz="4000"/>
            </a:lvl1pPr>
          </a:lstStyle>
          <a:p>
            <a:r>
              <a:rPr lang="fi-FI"/>
              <a:t>Otsikkoteksti </a:t>
            </a:r>
            <a:r>
              <a:rPr lang="fi-FI" err="1"/>
              <a:t>lorem</a:t>
            </a:r>
            <a:r>
              <a:rPr lang="fi-FI"/>
              <a:t> </a:t>
            </a:r>
            <a:r>
              <a:rPr lang="fi-FI" err="1"/>
              <a:t>ipsum</a:t>
            </a:r>
            <a:endParaRPr lang="fi-FI"/>
          </a:p>
        </p:txBody>
      </p:sp>
      <p:sp>
        <p:nvSpPr>
          <p:cNvPr id="17" name="Sisällön paikkamerkki 2">
            <a:extLst>
              <a:ext uri="{FF2B5EF4-FFF2-40B4-BE49-F238E27FC236}">
                <a16:creationId xmlns:a16="http://schemas.microsoft.com/office/drawing/2014/main" id="{0DE2A698-4CFD-8441-8B21-9720058CBD86}"/>
              </a:ext>
            </a:extLst>
          </p:cNvPr>
          <p:cNvSpPr>
            <a:spLocks noGrp="1"/>
          </p:cNvSpPr>
          <p:nvPr>
            <p:ph idx="1" hasCustomPrompt="1"/>
          </p:nvPr>
        </p:nvSpPr>
        <p:spPr>
          <a:xfrm>
            <a:off x="684000" y="2159999"/>
            <a:ext cx="4875136" cy="4328481"/>
          </a:xfrm>
          <a:prstGeom prst="rect">
            <a:avLst/>
          </a:prstGeom>
        </p:spPr>
        <p:txBody>
          <a:bodyPr>
            <a:normAutofit/>
          </a:bodyPr>
          <a:lstStyle>
            <a:lvl1pPr>
              <a:lnSpc>
                <a:spcPct val="120000"/>
              </a:lnSpc>
              <a:spcBef>
                <a:spcPts val="1000"/>
              </a:spcBef>
              <a:defRPr sz="2400"/>
            </a:lvl1pPr>
            <a:lvl2pPr>
              <a:lnSpc>
                <a:spcPct val="120000"/>
              </a:lnSpc>
              <a:spcBef>
                <a:spcPts val="1000"/>
              </a:spcBef>
              <a:defRPr sz="2400"/>
            </a:lvl2pPr>
            <a:lvl3pPr>
              <a:lnSpc>
                <a:spcPct val="120000"/>
              </a:lnSpc>
              <a:spcBef>
                <a:spcPts val="1000"/>
              </a:spcBef>
              <a:defRPr sz="2400"/>
            </a:lvl3pPr>
            <a:lvl4pPr>
              <a:lnSpc>
                <a:spcPct val="120000"/>
              </a:lnSpc>
              <a:spcBef>
                <a:spcPts val="1000"/>
              </a:spcBef>
              <a:defRPr sz="2400"/>
            </a:lvl4pPr>
            <a:lvl5pPr>
              <a:lnSpc>
                <a:spcPct val="120000"/>
              </a:lnSpc>
              <a:spcBef>
                <a:spcPts val="1000"/>
              </a:spcBef>
              <a:defRPr sz="2400"/>
            </a:lvl5pPr>
          </a:lstStyle>
          <a:p>
            <a:pPr lvl="0"/>
            <a:r>
              <a:rPr lang="fi-FI"/>
              <a:t>Tekstipaikka</a:t>
            </a:r>
          </a:p>
          <a:p>
            <a:pPr lvl="1"/>
            <a:r>
              <a:rPr lang="fi-FI"/>
              <a:t>toinen taso</a:t>
            </a:r>
          </a:p>
          <a:p>
            <a:pPr lvl="2"/>
            <a:r>
              <a:rPr lang="fi-FI"/>
              <a:t>kolmas taso</a:t>
            </a:r>
          </a:p>
          <a:p>
            <a:pPr lvl="3"/>
            <a:r>
              <a:rPr lang="fi-FI"/>
              <a:t>neljäs taso</a:t>
            </a:r>
          </a:p>
          <a:p>
            <a:pPr lvl="4"/>
            <a:r>
              <a:rPr lang="fi-FI"/>
              <a:t>viides taso</a:t>
            </a:r>
          </a:p>
        </p:txBody>
      </p:sp>
      <p:sp>
        <p:nvSpPr>
          <p:cNvPr id="18" name="Sisällön paikkamerkki 2">
            <a:extLst>
              <a:ext uri="{FF2B5EF4-FFF2-40B4-BE49-F238E27FC236}">
                <a16:creationId xmlns:a16="http://schemas.microsoft.com/office/drawing/2014/main" id="{D8072D6B-FF6C-2349-B994-53E1D2A5CA24}"/>
              </a:ext>
            </a:extLst>
          </p:cNvPr>
          <p:cNvSpPr>
            <a:spLocks noGrp="1"/>
          </p:cNvSpPr>
          <p:nvPr>
            <p:ph idx="14" hasCustomPrompt="1"/>
          </p:nvPr>
        </p:nvSpPr>
        <p:spPr>
          <a:xfrm>
            <a:off x="6014862" y="2159999"/>
            <a:ext cx="4875137" cy="4328481"/>
          </a:xfrm>
          <a:prstGeom prst="rect">
            <a:avLst/>
          </a:prstGeom>
        </p:spPr>
        <p:txBody>
          <a:bodyPr>
            <a:normAutofit/>
          </a:bodyPr>
          <a:lstStyle>
            <a:lvl1pPr>
              <a:lnSpc>
                <a:spcPct val="120000"/>
              </a:lnSpc>
              <a:spcBef>
                <a:spcPts val="1000"/>
              </a:spcBef>
              <a:defRPr sz="2400"/>
            </a:lvl1pPr>
            <a:lvl2pPr>
              <a:lnSpc>
                <a:spcPct val="120000"/>
              </a:lnSpc>
              <a:spcBef>
                <a:spcPts val="1000"/>
              </a:spcBef>
              <a:defRPr sz="2400"/>
            </a:lvl2pPr>
            <a:lvl3pPr>
              <a:lnSpc>
                <a:spcPct val="120000"/>
              </a:lnSpc>
              <a:spcBef>
                <a:spcPts val="1000"/>
              </a:spcBef>
              <a:defRPr sz="2400"/>
            </a:lvl3pPr>
            <a:lvl4pPr>
              <a:lnSpc>
                <a:spcPct val="120000"/>
              </a:lnSpc>
              <a:spcBef>
                <a:spcPts val="1000"/>
              </a:spcBef>
              <a:defRPr sz="2400"/>
            </a:lvl4pPr>
            <a:lvl5pPr>
              <a:lnSpc>
                <a:spcPct val="120000"/>
              </a:lnSpc>
              <a:spcBef>
                <a:spcPts val="1000"/>
              </a:spcBef>
              <a:defRPr sz="2400"/>
            </a:lvl5pPr>
          </a:lstStyle>
          <a:p>
            <a:pPr lvl="0"/>
            <a:r>
              <a:rPr lang="fi-FI"/>
              <a:t>Tekstipaikka</a:t>
            </a:r>
          </a:p>
          <a:p>
            <a:pPr lvl="1"/>
            <a:r>
              <a:rPr lang="fi-FI"/>
              <a:t>toinen taso</a:t>
            </a:r>
          </a:p>
          <a:p>
            <a:pPr lvl="2"/>
            <a:r>
              <a:rPr lang="fi-FI"/>
              <a:t>kolmas taso</a:t>
            </a:r>
          </a:p>
          <a:p>
            <a:pPr lvl="3"/>
            <a:r>
              <a:rPr lang="fi-FI"/>
              <a:t>neljäs taso</a:t>
            </a:r>
          </a:p>
          <a:p>
            <a:pPr lvl="4"/>
            <a:r>
              <a:rPr lang="fi-FI"/>
              <a:t>viides taso</a:t>
            </a:r>
          </a:p>
        </p:txBody>
      </p:sp>
      <p:sp>
        <p:nvSpPr>
          <p:cNvPr id="6" name="Dian numeron paikkamerkki 5">
            <a:extLst>
              <a:ext uri="{FF2B5EF4-FFF2-40B4-BE49-F238E27FC236}">
                <a16:creationId xmlns:a16="http://schemas.microsoft.com/office/drawing/2014/main" id="{C3C01994-E93D-B440-B6CB-C68B134262D7}"/>
              </a:ext>
            </a:extLst>
          </p:cNvPr>
          <p:cNvSpPr>
            <a:spLocks noGrp="1"/>
          </p:cNvSpPr>
          <p:nvPr>
            <p:ph type="sldNum" sz="quarter" idx="16"/>
          </p:nvPr>
        </p:nvSpPr>
        <p:spPr/>
        <p:txBody>
          <a:bodyPr/>
          <a:lstStyle/>
          <a:p>
            <a:pPr algn="ctr"/>
            <a:fld id="{9CEEB01E-4353-104F-B947-A432B2F0C635}" type="slidenum">
              <a:rPr lang="fi-FI" smtClean="0"/>
              <a:pPr algn="ctr"/>
              <a:t>‹#›</a:t>
            </a:fld>
            <a:endParaRPr lang="fi-FI"/>
          </a:p>
        </p:txBody>
      </p:sp>
      <p:sp>
        <p:nvSpPr>
          <p:cNvPr id="8" name="Tekstiruutu 7">
            <a:extLst>
              <a:ext uri="{FF2B5EF4-FFF2-40B4-BE49-F238E27FC236}">
                <a16:creationId xmlns:a16="http://schemas.microsoft.com/office/drawing/2014/main" id="{6D5A7CAF-9041-C147-A02C-D48179925535}"/>
              </a:ext>
              <a:ext uri="{C183D7F6-B498-43B3-948B-1728B52AA6E4}">
                <adec:decorative xmlns:adec="http://schemas.microsoft.com/office/drawing/2017/decorative" val="1"/>
              </a:ext>
            </a:extLst>
          </p:cNvPr>
          <p:cNvSpPr txBox="1"/>
          <p:nvPr userDrawn="1"/>
        </p:nvSpPr>
        <p:spPr>
          <a:xfrm rot="16200000">
            <a:off x="11035246" y="5449806"/>
            <a:ext cx="1366952" cy="169277"/>
          </a:xfrm>
          <a:prstGeom prst="rect">
            <a:avLst/>
          </a:prstGeom>
          <a:noFill/>
        </p:spPr>
        <p:txBody>
          <a:bodyPr wrap="square" lIns="0" tIns="0" rIns="0" bIns="0" rtlCol="0">
            <a:spAutoFit/>
          </a:bodyPr>
          <a:lstStyle/>
          <a:p>
            <a:r>
              <a:rPr lang="fi-FI" sz="1100" baseline="0">
                <a:solidFill>
                  <a:schemeClr val="accent1"/>
                </a:solidFill>
                <a:latin typeface="+mj-lt"/>
                <a:cs typeface="Consolas" panose="020B0609020204030204" pitchFamily="49" charset="0"/>
              </a:rPr>
              <a:t>Ammattiliitto Jyty</a:t>
            </a:r>
          </a:p>
        </p:txBody>
      </p:sp>
      <p:pic>
        <p:nvPicPr>
          <p:cNvPr id="9" name="Kuva 8">
            <a:extLst>
              <a:ext uri="{FF2B5EF4-FFF2-40B4-BE49-F238E27FC236}">
                <a16:creationId xmlns:a16="http://schemas.microsoft.com/office/drawing/2014/main" id="{81BE9FD9-48DC-F240-8B4C-14C0264A0EA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536160" y="360000"/>
            <a:ext cx="365125" cy="338409"/>
          </a:xfrm>
          <a:prstGeom prst="rect">
            <a:avLst/>
          </a:prstGeom>
        </p:spPr>
      </p:pic>
    </p:spTree>
    <p:extLst>
      <p:ext uri="{BB962C8B-B14F-4D97-AF65-F5344CB8AC3E}">
        <p14:creationId xmlns:p14="http://schemas.microsoft.com/office/powerpoint/2010/main" val="2503830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Kansi">
    <p:bg>
      <p:bgPr>
        <a:solidFill>
          <a:schemeClr val="accent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EDB7A5D-EE91-B440-8E44-F6E97DCAE29E}"/>
              </a:ext>
            </a:extLst>
          </p:cNvPr>
          <p:cNvSpPr>
            <a:spLocks noGrp="1"/>
          </p:cNvSpPr>
          <p:nvPr>
            <p:ph type="ctrTitle"/>
          </p:nvPr>
        </p:nvSpPr>
        <p:spPr>
          <a:xfrm>
            <a:off x="285872" y="1603563"/>
            <a:ext cx="5810127" cy="2635223"/>
          </a:xfrm>
        </p:spPr>
        <p:txBody>
          <a:bodyPr anchor="ctr" anchorCtr="0">
            <a:normAutofit/>
          </a:bodyPr>
          <a:lstStyle>
            <a:lvl1pPr algn="l">
              <a:defRPr sz="5400">
                <a:solidFill>
                  <a:schemeClr val="bg1"/>
                </a:solidFill>
              </a:defRPr>
            </a:lvl1pPr>
          </a:lstStyle>
          <a:p>
            <a:r>
              <a:rPr lang="fi-FI"/>
              <a:t>Muokkaa ots. perustyyl. napsautt.</a:t>
            </a:r>
          </a:p>
        </p:txBody>
      </p:sp>
      <p:sp>
        <p:nvSpPr>
          <p:cNvPr id="3" name="Alaotsikko 2">
            <a:extLst>
              <a:ext uri="{FF2B5EF4-FFF2-40B4-BE49-F238E27FC236}">
                <a16:creationId xmlns:a16="http://schemas.microsoft.com/office/drawing/2014/main" id="{0B1F3BF7-8369-7546-95BA-B57E6BB987FE}"/>
              </a:ext>
            </a:extLst>
          </p:cNvPr>
          <p:cNvSpPr>
            <a:spLocks noGrp="1"/>
          </p:cNvSpPr>
          <p:nvPr>
            <p:ph type="subTitle" idx="1"/>
          </p:nvPr>
        </p:nvSpPr>
        <p:spPr>
          <a:xfrm>
            <a:off x="285872" y="4560112"/>
            <a:ext cx="3547959" cy="824579"/>
          </a:xfrm>
          <a:prstGeom prst="rect">
            <a:avLst/>
          </a:prstGeom>
        </p:spPr>
        <p:txBody>
          <a:bodyPr anchor="ctr" anchorCtr="0">
            <a:normAutofit/>
          </a:bodyPr>
          <a:lstStyle>
            <a:lvl1pPr marL="0" indent="0" algn="l">
              <a:buNone/>
              <a:defRPr sz="2400" b="1">
                <a:solidFill>
                  <a:schemeClr val="bg1"/>
                </a:solidFill>
                <a:latin typeface="+mn-lt"/>
                <a:ea typeface="Verdana" panose="020B0604030504040204" pitchFamily="34" charset="0"/>
                <a:cs typeface="Verdan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p>
        </p:txBody>
      </p:sp>
      <p:pic>
        <p:nvPicPr>
          <p:cNvPr id="6" name="Kuva 5">
            <a:extLst>
              <a:ext uri="{FF2B5EF4-FFF2-40B4-BE49-F238E27FC236}">
                <a16:creationId xmlns:a16="http://schemas.microsoft.com/office/drawing/2014/main" id="{9C7D631F-1A6A-AD48-800E-868375E030E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065658" y="368301"/>
            <a:ext cx="1697321" cy="615842"/>
          </a:xfrm>
          <a:prstGeom prst="rect">
            <a:avLst/>
          </a:prstGeom>
        </p:spPr>
      </p:pic>
    </p:spTree>
    <p:extLst>
      <p:ext uri="{BB962C8B-B14F-4D97-AF65-F5344CB8AC3E}">
        <p14:creationId xmlns:p14="http://schemas.microsoft.com/office/powerpoint/2010/main" val="3663558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Otsikko ja 2 sisältö beige tausta">
    <p:spTree>
      <p:nvGrpSpPr>
        <p:cNvPr id="1" name=""/>
        <p:cNvGrpSpPr/>
        <p:nvPr/>
      </p:nvGrpSpPr>
      <p:grpSpPr>
        <a:xfrm>
          <a:off x="0" y="0"/>
          <a:ext cx="0" cy="0"/>
          <a:chOff x="0" y="0"/>
          <a:chExt cx="0" cy="0"/>
        </a:xfrm>
      </p:grpSpPr>
      <p:sp>
        <p:nvSpPr>
          <p:cNvPr id="8" name="Suorakulmio 7">
            <a:extLst>
              <a:ext uri="{FF2B5EF4-FFF2-40B4-BE49-F238E27FC236}">
                <a16:creationId xmlns:a16="http://schemas.microsoft.com/office/drawing/2014/main" id="{2F691094-9D07-3142-87AD-5065765ADED1}"/>
              </a:ext>
            </a:extLst>
          </p:cNvPr>
          <p:cNvSpPr/>
          <p:nvPr userDrawn="1"/>
        </p:nvSpPr>
        <p:spPr>
          <a:xfrm>
            <a:off x="407988" y="369518"/>
            <a:ext cx="10909300" cy="611896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Otsikko 1">
            <a:extLst>
              <a:ext uri="{FF2B5EF4-FFF2-40B4-BE49-F238E27FC236}">
                <a16:creationId xmlns:a16="http://schemas.microsoft.com/office/drawing/2014/main" id="{553A86D5-6956-7541-AE1D-C72B0BD58682}"/>
              </a:ext>
            </a:extLst>
          </p:cNvPr>
          <p:cNvSpPr>
            <a:spLocks noGrp="1"/>
          </p:cNvSpPr>
          <p:nvPr>
            <p:ph type="title" hasCustomPrompt="1"/>
          </p:nvPr>
        </p:nvSpPr>
        <p:spPr>
          <a:xfrm>
            <a:off x="684000" y="651600"/>
            <a:ext cx="10206000" cy="1331775"/>
          </a:xfrm>
        </p:spPr>
        <p:txBody>
          <a:bodyPr>
            <a:normAutofit/>
          </a:bodyPr>
          <a:lstStyle>
            <a:lvl1pPr>
              <a:defRPr sz="4000"/>
            </a:lvl1pPr>
          </a:lstStyle>
          <a:p>
            <a:r>
              <a:rPr lang="fi-FI"/>
              <a:t>Otsikkoteksti </a:t>
            </a:r>
            <a:r>
              <a:rPr lang="fi-FI" err="1"/>
              <a:t>lorem</a:t>
            </a:r>
            <a:r>
              <a:rPr lang="fi-FI"/>
              <a:t> </a:t>
            </a:r>
            <a:r>
              <a:rPr lang="fi-FI" err="1"/>
              <a:t>ipsum</a:t>
            </a:r>
            <a:endParaRPr lang="fi-FI"/>
          </a:p>
        </p:txBody>
      </p:sp>
      <p:sp>
        <p:nvSpPr>
          <p:cNvPr id="17" name="Sisällön paikkamerkki 2">
            <a:extLst>
              <a:ext uri="{FF2B5EF4-FFF2-40B4-BE49-F238E27FC236}">
                <a16:creationId xmlns:a16="http://schemas.microsoft.com/office/drawing/2014/main" id="{0DE2A698-4CFD-8441-8B21-9720058CBD86}"/>
              </a:ext>
            </a:extLst>
          </p:cNvPr>
          <p:cNvSpPr>
            <a:spLocks noGrp="1"/>
          </p:cNvSpPr>
          <p:nvPr>
            <p:ph idx="1" hasCustomPrompt="1"/>
          </p:nvPr>
        </p:nvSpPr>
        <p:spPr>
          <a:xfrm>
            <a:off x="684000" y="2159999"/>
            <a:ext cx="4875136" cy="4328481"/>
          </a:xfrm>
          <a:prstGeom prst="rect">
            <a:avLst/>
          </a:prstGeom>
        </p:spPr>
        <p:txBody>
          <a:bodyPr>
            <a:normAutofit/>
          </a:bodyPr>
          <a:lstStyle>
            <a:lvl1pPr>
              <a:lnSpc>
                <a:spcPct val="120000"/>
              </a:lnSpc>
              <a:spcBef>
                <a:spcPts val="1000"/>
              </a:spcBef>
              <a:defRPr sz="2400"/>
            </a:lvl1pPr>
            <a:lvl2pPr>
              <a:lnSpc>
                <a:spcPct val="120000"/>
              </a:lnSpc>
              <a:spcBef>
                <a:spcPts val="1000"/>
              </a:spcBef>
              <a:defRPr sz="2400"/>
            </a:lvl2pPr>
            <a:lvl3pPr>
              <a:lnSpc>
                <a:spcPct val="120000"/>
              </a:lnSpc>
              <a:spcBef>
                <a:spcPts val="1000"/>
              </a:spcBef>
              <a:defRPr sz="2400"/>
            </a:lvl3pPr>
            <a:lvl4pPr>
              <a:lnSpc>
                <a:spcPct val="120000"/>
              </a:lnSpc>
              <a:spcBef>
                <a:spcPts val="1000"/>
              </a:spcBef>
              <a:defRPr sz="2400"/>
            </a:lvl4pPr>
            <a:lvl5pPr>
              <a:lnSpc>
                <a:spcPct val="120000"/>
              </a:lnSpc>
              <a:spcBef>
                <a:spcPts val="1000"/>
              </a:spcBef>
              <a:defRPr sz="2400"/>
            </a:lvl5pPr>
          </a:lstStyle>
          <a:p>
            <a:pPr lvl="0"/>
            <a:r>
              <a:rPr lang="fi-FI"/>
              <a:t>Tekstipaikka</a:t>
            </a:r>
          </a:p>
          <a:p>
            <a:pPr lvl="1"/>
            <a:r>
              <a:rPr lang="fi-FI"/>
              <a:t>toinen taso</a:t>
            </a:r>
          </a:p>
          <a:p>
            <a:pPr lvl="2"/>
            <a:r>
              <a:rPr lang="fi-FI"/>
              <a:t>kolmas taso</a:t>
            </a:r>
          </a:p>
          <a:p>
            <a:pPr lvl="3"/>
            <a:r>
              <a:rPr lang="fi-FI"/>
              <a:t>neljäs taso</a:t>
            </a:r>
          </a:p>
          <a:p>
            <a:pPr lvl="4"/>
            <a:r>
              <a:rPr lang="fi-FI"/>
              <a:t>viides taso</a:t>
            </a:r>
          </a:p>
        </p:txBody>
      </p:sp>
      <p:sp>
        <p:nvSpPr>
          <p:cNvPr id="18" name="Sisällön paikkamerkki 2">
            <a:extLst>
              <a:ext uri="{FF2B5EF4-FFF2-40B4-BE49-F238E27FC236}">
                <a16:creationId xmlns:a16="http://schemas.microsoft.com/office/drawing/2014/main" id="{D8072D6B-FF6C-2349-B994-53E1D2A5CA24}"/>
              </a:ext>
            </a:extLst>
          </p:cNvPr>
          <p:cNvSpPr>
            <a:spLocks noGrp="1"/>
          </p:cNvSpPr>
          <p:nvPr>
            <p:ph idx="14" hasCustomPrompt="1"/>
          </p:nvPr>
        </p:nvSpPr>
        <p:spPr>
          <a:xfrm>
            <a:off x="6014862" y="2159999"/>
            <a:ext cx="4875137" cy="4328481"/>
          </a:xfrm>
          <a:prstGeom prst="rect">
            <a:avLst/>
          </a:prstGeom>
        </p:spPr>
        <p:txBody>
          <a:bodyPr>
            <a:normAutofit/>
          </a:bodyPr>
          <a:lstStyle>
            <a:lvl1pPr>
              <a:lnSpc>
                <a:spcPct val="120000"/>
              </a:lnSpc>
              <a:spcBef>
                <a:spcPts val="1000"/>
              </a:spcBef>
              <a:defRPr sz="2400"/>
            </a:lvl1pPr>
            <a:lvl2pPr>
              <a:lnSpc>
                <a:spcPct val="120000"/>
              </a:lnSpc>
              <a:spcBef>
                <a:spcPts val="1000"/>
              </a:spcBef>
              <a:defRPr sz="2400"/>
            </a:lvl2pPr>
            <a:lvl3pPr>
              <a:lnSpc>
                <a:spcPct val="120000"/>
              </a:lnSpc>
              <a:spcBef>
                <a:spcPts val="1000"/>
              </a:spcBef>
              <a:defRPr sz="2400"/>
            </a:lvl3pPr>
            <a:lvl4pPr>
              <a:lnSpc>
                <a:spcPct val="120000"/>
              </a:lnSpc>
              <a:spcBef>
                <a:spcPts val="1000"/>
              </a:spcBef>
              <a:defRPr sz="2400"/>
            </a:lvl4pPr>
            <a:lvl5pPr>
              <a:lnSpc>
                <a:spcPct val="120000"/>
              </a:lnSpc>
              <a:spcBef>
                <a:spcPts val="1000"/>
              </a:spcBef>
              <a:defRPr sz="2400"/>
            </a:lvl5pPr>
          </a:lstStyle>
          <a:p>
            <a:pPr lvl="0"/>
            <a:r>
              <a:rPr lang="fi-FI"/>
              <a:t>Tekstipaikka</a:t>
            </a:r>
          </a:p>
          <a:p>
            <a:pPr lvl="1"/>
            <a:r>
              <a:rPr lang="fi-FI"/>
              <a:t>toinen taso</a:t>
            </a:r>
          </a:p>
          <a:p>
            <a:pPr lvl="2"/>
            <a:r>
              <a:rPr lang="fi-FI"/>
              <a:t>kolmas taso</a:t>
            </a:r>
          </a:p>
          <a:p>
            <a:pPr lvl="3"/>
            <a:r>
              <a:rPr lang="fi-FI"/>
              <a:t>neljäs taso</a:t>
            </a:r>
          </a:p>
          <a:p>
            <a:pPr lvl="4"/>
            <a:r>
              <a:rPr lang="fi-FI"/>
              <a:t>viides taso</a:t>
            </a:r>
          </a:p>
        </p:txBody>
      </p:sp>
      <p:sp>
        <p:nvSpPr>
          <p:cNvPr id="6" name="Dian numeron paikkamerkki 5">
            <a:extLst>
              <a:ext uri="{FF2B5EF4-FFF2-40B4-BE49-F238E27FC236}">
                <a16:creationId xmlns:a16="http://schemas.microsoft.com/office/drawing/2014/main" id="{C3C01994-E93D-B440-B6CB-C68B134262D7}"/>
              </a:ext>
            </a:extLst>
          </p:cNvPr>
          <p:cNvSpPr>
            <a:spLocks noGrp="1"/>
          </p:cNvSpPr>
          <p:nvPr>
            <p:ph type="sldNum" sz="quarter" idx="16"/>
          </p:nvPr>
        </p:nvSpPr>
        <p:spPr/>
        <p:txBody>
          <a:bodyPr/>
          <a:lstStyle/>
          <a:p>
            <a:pPr algn="ctr"/>
            <a:fld id="{9CEEB01E-4353-104F-B947-A432B2F0C635}" type="slidenum">
              <a:rPr lang="fi-FI" smtClean="0"/>
              <a:pPr algn="ctr"/>
              <a:t>‹#›</a:t>
            </a:fld>
            <a:endParaRPr lang="fi-FI"/>
          </a:p>
        </p:txBody>
      </p:sp>
      <p:sp>
        <p:nvSpPr>
          <p:cNvPr id="9" name="Tekstiruutu 8">
            <a:extLst>
              <a:ext uri="{FF2B5EF4-FFF2-40B4-BE49-F238E27FC236}">
                <a16:creationId xmlns:a16="http://schemas.microsoft.com/office/drawing/2014/main" id="{0F8721E1-94F3-6643-AF1F-3A568788A438}"/>
              </a:ext>
              <a:ext uri="{C183D7F6-B498-43B3-948B-1728B52AA6E4}">
                <adec:decorative xmlns:adec="http://schemas.microsoft.com/office/drawing/2017/decorative" val="1"/>
              </a:ext>
            </a:extLst>
          </p:cNvPr>
          <p:cNvSpPr txBox="1"/>
          <p:nvPr userDrawn="1"/>
        </p:nvSpPr>
        <p:spPr>
          <a:xfrm rot="16200000">
            <a:off x="11035246" y="5449806"/>
            <a:ext cx="1366952" cy="169277"/>
          </a:xfrm>
          <a:prstGeom prst="rect">
            <a:avLst/>
          </a:prstGeom>
          <a:noFill/>
        </p:spPr>
        <p:txBody>
          <a:bodyPr wrap="square" lIns="0" tIns="0" rIns="0" bIns="0" rtlCol="0">
            <a:spAutoFit/>
          </a:bodyPr>
          <a:lstStyle/>
          <a:p>
            <a:r>
              <a:rPr lang="fi-FI" sz="1100" baseline="0">
                <a:solidFill>
                  <a:schemeClr val="accent1"/>
                </a:solidFill>
                <a:latin typeface="+mj-lt"/>
                <a:cs typeface="Consolas" panose="020B0609020204030204" pitchFamily="49" charset="0"/>
              </a:rPr>
              <a:t>Ammattiliitto Jyty</a:t>
            </a:r>
          </a:p>
        </p:txBody>
      </p:sp>
      <p:pic>
        <p:nvPicPr>
          <p:cNvPr id="10" name="Kuva 9">
            <a:extLst>
              <a:ext uri="{FF2B5EF4-FFF2-40B4-BE49-F238E27FC236}">
                <a16:creationId xmlns:a16="http://schemas.microsoft.com/office/drawing/2014/main" id="{41C6AAB3-1250-D147-9EBD-E525995086D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536160" y="360000"/>
            <a:ext cx="365125" cy="338409"/>
          </a:xfrm>
          <a:prstGeom prst="rect">
            <a:avLst/>
          </a:prstGeom>
        </p:spPr>
      </p:pic>
    </p:spTree>
    <p:extLst>
      <p:ext uri="{BB962C8B-B14F-4D97-AF65-F5344CB8AC3E}">
        <p14:creationId xmlns:p14="http://schemas.microsoft.com/office/powerpoint/2010/main" val="3800189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2 sivun kuva oikea">
    <p:spTree>
      <p:nvGrpSpPr>
        <p:cNvPr id="1" name=""/>
        <p:cNvGrpSpPr/>
        <p:nvPr/>
      </p:nvGrpSpPr>
      <p:grpSpPr>
        <a:xfrm>
          <a:off x="0" y="0"/>
          <a:ext cx="0" cy="0"/>
          <a:chOff x="0" y="0"/>
          <a:chExt cx="0" cy="0"/>
        </a:xfrm>
      </p:grpSpPr>
      <p:sp>
        <p:nvSpPr>
          <p:cNvPr id="6" name="Dian numeron paikkamerkki 5">
            <a:extLst>
              <a:ext uri="{FF2B5EF4-FFF2-40B4-BE49-F238E27FC236}">
                <a16:creationId xmlns:a16="http://schemas.microsoft.com/office/drawing/2014/main" id="{214D9838-2859-CE44-B081-6E0F51B5DC9A}"/>
              </a:ext>
            </a:extLst>
          </p:cNvPr>
          <p:cNvSpPr>
            <a:spLocks noGrp="1"/>
          </p:cNvSpPr>
          <p:nvPr>
            <p:ph type="sldNum" sz="quarter" idx="11"/>
          </p:nvPr>
        </p:nvSpPr>
        <p:spPr/>
        <p:txBody>
          <a:bodyPr/>
          <a:lstStyle/>
          <a:p>
            <a:pPr algn="ctr"/>
            <a:fld id="{9CEEB01E-4353-104F-B947-A432B2F0C635}" type="slidenum">
              <a:rPr lang="fi-FI" smtClean="0"/>
              <a:pPr algn="ctr"/>
              <a:t>‹#›</a:t>
            </a:fld>
            <a:endParaRPr lang="fi-FI"/>
          </a:p>
        </p:txBody>
      </p:sp>
      <p:pic>
        <p:nvPicPr>
          <p:cNvPr id="4" name="Kuva 3" descr="Kuva, joka sisältää kohteen ulko, ruoho, mies, kenttä&#10;&#10;Kuvaus luotu automaattisesti">
            <a:extLst>
              <a:ext uri="{FF2B5EF4-FFF2-40B4-BE49-F238E27FC236}">
                <a16:creationId xmlns:a16="http://schemas.microsoft.com/office/drawing/2014/main" id="{B5E3CADB-0F7C-C148-ACDC-3B6F066D927D}"/>
              </a:ext>
            </a:extLst>
          </p:cNvPr>
          <p:cNvPicPr>
            <a:picLocks noChangeAspect="1"/>
          </p:cNvPicPr>
          <p:nvPr userDrawn="1"/>
        </p:nvPicPr>
        <p:blipFill rotWithShape="1">
          <a:blip r:embed="rId2"/>
          <a:srcRect l="28375" r="14761"/>
          <a:stretch/>
        </p:blipFill>
        <p:spPr>
          <a:xfrm>
            <a:off x="6096000" y="368300"/>
            <a:ext cx="5221288" cy="6121400"/>
          </a:xfrm>
          <a:prstGeom prst="rect">
            <a:avLst/>
          </a:prstGeom>
        </p:spPr>
      </p:pic>
      <p:sp>
        <p:nvSpPr>
          <p:cNvPr id="10" name="Tekstiruutu 9">
            <a:extLst>
              <a:ext uri="{FF2B5EF4-FFF2-40B4-BE49-F238E27FC236}">
                <a16:creationId xmlns:a16="http://schemas.microsoft.com/office/drawing/2014/main" id="{797E358A-31BE-4B48-8035-1C24FD7C3B88}"/>
              </a:ext>
              <a:ext uri="{C183D7F6-B498-43B3-948B-1728B52AA6E4}">
                <adec:decorative xmlns:adec="http://schemas.microsoft.com/office/drawing/2017/decorative" val="1"/>
              </a:ext>
            </a:extLst>
          </p:cNvPr>
          <p:cNvSpPr txBox="1"/>
          <p:nvPr userDrawn="1"/>
        </p:nvSpPr>
        <p:spPr>
          <a:xfrm rot="16200000">
            <a:off x="11035246" y="5449806"/>
            <a:ext cx="1366952" cy="169277"/>
          </a:xfrm>
          <a:prstGeom prst="rect">
            <a:avLst/>
          </a:prstGeom>
          <a:noFill/>
        </p:spPr>
        <p:txBody>
          <a:bodyPr wrap="square" lIns="0" tIns="0" rIns="0" bIns="0" rtlCol="0">
            <a:spAutoFit/>
          </a:bodyPr>
          <a:lstStyle/>
          <a:p>
            <a:r>
              <a:rPr lang="fi-FI" sz="1100" baseline="0">
                <a:solidFill>
                  <a:schemeClr val="accent1"/>
                </a:solidFill>
                <a:latin typeface="+mj-lt"/>
                <a:cs typeface="Consolas" panose="020B0609020204030204" pitchFamily="49" charset="0"/>
              </a:rPr>
              <a:t>Ammattiliitto Jyty</a:t>
            </a:r>
          </a:p>
        </p:txBody>
      </p:sp>
      <p:pic>
        <p:nvPicPr>
          <p:cNvPr id="11" name="Kuva 10">
            <a:extLst>
              <a:ext uri="{FF2B5EF4-FFF2-40B4-BE49-F238E27FC236}">
                <a16:creationId xmlns:a16="http://schemas.microsoft.com/office/drawing/2014/main" id="{41C08672-5D2D-0349-8B88-AF2CDEBD043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536160" y="360000"/>
            <a:ext cx="365125" cy="338409"/>
          </a:xfrm>
          <a:prstGeom prst="rect">
            <a:avLst/>
          </a:prstGeom>
        </p:spPr>
      </p:pic>
      <p:sp>
        <p:nvSpPr>
          <p:cNvPr id="13" name="Otsikko 1">
            <a:extLst>
              <a:ext uri="{FF2B5EF4-FFF2-40B4-BE49-F238E27FC236}">
                <a16:creationId xmlns:a16="http://schemas.microsoft.com/office/drawing/2014/main" id="{9BF91D36-7209-EA4D-A781-BE1C5C46F242}"/>
              </a:ext>
            </a:extLst>
          </p:cNvPr>
          <p:cNvSpPr>
            <a:spLocks noGrp="1"/>
          </p:cNvSpPr>
          <p:nvPr>
            <p:ph type="title" hasCustomPrompt="1"/>
          </p:nvPr>
        </p:nvSpPr>
        <p:spPr>
          <a:xfrm>
            <a:off x="1080001" y="2160000"/>
            <a:ext cx="4511900" cy="1932498"/>
          </a:xfrm>
        </p:spPr>
        <p:txBody>
          <a:bodyPr anchor="ctr" anchorCtr="0">
            <a:normAutofit/>
          </a:bodyPr>
          <a:lstStyle>
            <a:lvl1pPr>
              <a:defRPr sz="4000"/>
            </a:lvl1pPr>
          </a:lstStyle>
          <a:p>
            <a:r>
              <a:rPr lang="fi-FI"/>
              <a:t>Otsikkoteksti</a:t>
            </a:r>
            <a:br>
              <a:rPr lang="fi-FI"/>
            </a:br>
            <a:r>
              <a:rPr lang="fi-FI" err="1"/>
              <a:t>lorem</a:t>
            </a:r>
            <a:r>
              <a:rPr lang="fi-FI"/>
              <a:t> </a:t>
            </a:r>
            <a:r>
              <a:rPr lang="fi-FI" err="1"/>
              <a:t>ipsum</a:t>
            </a:r>
            <a:endParaRPr lang="fi-FI"/>
          </a:p>
        </p:txBody>
      </p:sp>
      <p:sp>
        <p:nvSpPr>
          <p:cNvPr id="15" name="Tekstin paikkamerkki 2">
            <a:extLst>
              <a:ext uri="{FF2B5EF4-FFF2-40B4-BE49-F238E27FC236}">
                <a16:creationId xmlns:a16="http://schemas.microsoft.com/office/drawing/2014/main" id="{3C6CEA1C-E3D2-9F42-A8FC-294701C07128}"/>
              </a:ext>
            </a:extLst>
          </p:cNvPr>
          <p:cNvSpPr>
            <a:spLocks noGrp="1"/>
          </p:cNvSpPr>
          <p:nvPr>
            <p:ph type="body" idx="1" hasCustomPrompt="1"/>
          </p:nvPr>
        </p:nvSpPr>
        <p:spPr>
          <a:xfrm>
            <a:off x="1080001" y="4111820"/>
            <a:ext cx="4511900" cy="1659639"/>
          </a:xfrm>
          <a:prstGeom prst="rect">
            <a:avLst/>
          </a:prstGeom>
        </p:spPr>
        <p:txBody>
          <a:bodyPr>
            <a:normAutofit/>
          </a:bodyPr>
          <a:lstStyle>
            <a:lvl1pPr marL="0" indent="0">
              <a:lnSpc>
                <a:spcPct val="120000"/>
              </a:lnSpc>
              <a:buNone/>
              <a:defRPr sz="2400">
                <a:solidFill>
                  <a:schemeClr val="tx1"/>
                </a:solidFill>
                <a:latin typeface="+mn-lt"/>
                <a:ea typeface="Verdana" panose="020B0604030504040204" pitchFamily="34" charset="0"/>
                <a:cs typeface="Verdana" panose="020B060403050404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a:t>Ingressiteksti </a:t>
            </a:r>
            <a:r>
              <a:rPr lang="fi-FI" err="1"/>
              <a:t>lorem</a:t>
            </a:r>
            <a:r>
              <a:rPr lang="fi-FI"/>
              <a:t> </a:t>
            </a:r>
            <a:r>
              <a:rPr lang="fi-FI" err="1"/>
              <a:t>ipsum</a:t>
            </a:r>
            <a:endParaRPr lang="fi-FI"/>
          </a:p>
        </p:txBody>
      </p:sp>
    </p:spTree>
    <p:extLst>
      <p:ext uri="{BB962C8B-B14F-4D97-AF65-F5344CB8AC3E}">
        <p14:creationId xmlns:p14="http://schemas.microsoft.com/office/powerpoint/2010/main" val="431314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2 sivun kuva oikea beige">
    <p:spTree>
      <p:nvGrpSpPr>
        <p:cNvPr id="1" name=""/>
        <p:cNvGrpSpPr/>
        <p:nvPr/>
      </p:nvGrpSpPr>
      <p:grpSpPr>
        <a:xfrm>
          <a:off x="0" y="0"/>
          <a:ext cx="0" cy="0"/>
          <a:chOff x="0" y="0"/>
          <a:chExt cx="0" cy="0"/>
        </a:xfrm>
      </p:grpSpPr>
      <p:sp>
        <p:nvSpPr>
          <p:cNvPr id="3" name="Suorakulmio 2">
            <a:extLst>
              <a:ext uri="{FF2B5EF4-FFF2-40B4-BE49-F238E27FC236}">
                <a16:creationId xmlns:a16="http://schemas.microsoft.com/office/drawing/2014/main" id="{485C3E83-02CF-A64A-99A3-8E1EB7F3D086}"/>
              </a:ext>
            </a:extLst>
          </p:cNvPr>
          <p:cNvSpPr/>
          <p:nvPr userDrawn="1"/>
        </p:nvSpPr>
        <p:spPr>
          <a:xfrm>
            <a:off x="407988" y="369518"/>
            <a:ext cx="5688011" cy="612018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6" name="Dian numeron paikkamerkki 5">
            <a:extLst>
              <a:ext uri="{FF2B5EF4-FFF2-40B4-BE49-F238E27FC236}">
                <a16:creationId xmlns:a16="http://schemas.microsoft.com/office/drawing/2014/main" id="{214D9838-2859-CE44-B081-6E0F51B5DC9A}"/>
              </a:ext>
            </a:extLst>
          </p:cNvPr>
          <p:cNvSpPr>
            <a:spLocks noGrp="1"/>
          </p:cNvSpPr>
          <p:nvPr>
            <p:ph type="sldNum" sz="quarter" idx="11"/>
          </p:nvPr>
        </p:nvSpPr>
        <p:spPr/>
        <p:txBody>
          <a:bodyPr/>
          <a:lstStyle/>
          <a:p>
            <a:pPr algn="ctr"/>
            <a:fld id="{9CEEB01E-4353-104F-B947-A432B2F0C635}" type="slidenum">
              <a:rPr lang="fi-FI" smtClean="0"/>
              <a:pPr algn="ctr"/>
              <a:t>‹#›</a:t>
            </a:fld>
            <a:endParaRPr lang="fi-FI"/>
          </a:p>
        </p:txBody>
      </p:sp>
      <p:pic>
        <p:nvPicPr>
          <p:cNvPr id="9" name="Kuva 8" descr="Kuva, joka sisältää kohteen ulko, ruoho, mies, kenttä&#10;&#10;Kuvaus luotu automaattisesti">
            <a:extLst>
              <a:ext uri="{FF2B5EF4-FFF2-40B4-BE49-F238E27FC236}">
                <a16:creationId xmlns:a16="http://schemas.microsoft.com/office/drawing/2014/main" id="{C4FAF826-82D8-8440-B0D2-845EE3DC40BE}"/>
              </a:ext>
            </a:extLst>
          </p:cNvPr>
          <p:cNvPicPr>
            <a:picLocks noChangeAspect="1"/>
          </p:cNvPicPr>
          <p:nvPr userDrawn="1"/>
        </p:nvPicPr>
        <p:blipFill rotWithShape="1">
          <a:blip r:embed="rId2"/>
          <a:srcRect l="28375" r="14761"/>
          <a:stretch/>
        </p:blipFill>
        <p:spPr>
          <a:xfrm>
            <a:off x="6096000" y="368300"/>
            <a:ext cx="5221288" cy="6121400"/>
          </a:xfrm>
          <a:prstGeom prst="rect">
            <a:avLst/>
          </a:prstGeom>
        </p:spPr>
      </p:pic>
      <p:sp>
        <p:nvSpPr>
          <p:cNvPr id="10" name="Tekstiruutu 9">
            <a:extLst>
              <a:ext uri="{FF2B5EF4-FFF2-40B4-BE49-F238E27FC236}">
                <a16:creationId xmlns:a16="http://schemas.microsoft.com/office/drawing/2014/main" id="{3BB81CCB-F2D3-894B-AE18-348FE3230982}"/>
              </a:ext>
              <a:ext uri="{C183D7F6-B498-43B3-948B-1728B52AA6E4}">
                <adec:decorative xmlns:adec="http://schemas.microsoft.com/office/drawing/2017/decorative" val="1"/>
              </a:ext>
            </a:extLst>
          </p:cNvPr>
          <p:cNvSpPr txBox="1"/>
          <p:nvPr userDrawn="1"/>
        </p:nvSpPr>
        <p:spPr>
          <a:xfrm rot="16200000">
            <a:off x="11035246" y="5449806"/>
            <a:ext cx="1366952" cy="169277"/>
          </a:xfrm>
          <a:prstGeom prst="rect">
            <a:avLst/>
          </a:prstGeom>
          <a:noFill/>
        </p:spPr>
        <p:txBody>
          <a:bodyPr wrap="square" lIns="0" tIns="0" rIns="0" bIns="0" rtlCol="0">
            <a:spAutoFit/>
          </a:bodyPr>
          <a:lstStyle/>
          <a:p>
            <a:r>
              <a:rPr lang="fi-FI" sz="1100" baseline="0">
                <a:solidFill>
                  <a:schemeClr val="accent1"/>
                </a:solidFill>
                <a:latin typeface="+mj-lt"/>
                <a:cs typeface="Consolas" panose="020B0609020204030204" pitchFamily="49" charset="0"/>
              </a:rPr>
              <a:t>Ammattiliitto Jyty</a:t>
            </a:r>
          </a:p>
        </p:txBody>
      </p:sp>
      <p:pic>
        <p:nvPicPr>
          <p:cNvPr id="11" name="Kuva 10">
            <a:extLst>
              <a:ext uri="{FF2B5EF4-FFF2-40B4-BE49-F238E27FC236}">
                <a16:creationId xmlns:a16="http://schemas.microsoft.com/office/drawing/2014/main" id="{C80FC002-43EF-ED44-B9C5-B11543FAE4B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536160" y="360000"/>
            <a:ext cx="365125" cy="338409"/>
          </a:xfrm>
          <a:prstGeom prst="rect">
            <a:avLst/>
          </a:prstGeom>
        </p:spPr>
      </p:pic>
      <p:sp>
        <p:nvSpPr>
          <p:cNvPr id="13" name="Otsikko 1">
            <a:extLst>
              <a:ext uri="{FF2B5EF4-FFF2-40B4-BE49-F238E27FC236}">
                <a16:creationId xmlns:a16="http://schemas.microsoft.com/office/drawing/2014/main" id="{C4DF432C-BA8A-0746-8CA2-35312DAA7FBE}"/>
              </a:ext>
            </a:extLst>
          </p:cNvPr>
          <p:cNvSpPr>
            <a:spLocks noGrp="1"/>
          </p:cNvSpPr>
          <p:nvPr>
            <p:ph type="title" hasCustomPrompt="1"/>
          </p:nvPr>
        </p:nvSpPr>
        <p:spPr>
          <a:xfrm>
            <a:off x="1080001" y="2160000"/>
            <a:ext cx="4511900" cy="1932498"/>
          </a:xfrm>
        </p:spPr>
        <p:txBody>
          <a:bodyPr anchor="ctr" anchorCtr="0">
            <a:normAutofit/>
          </a:bodyPr>
          <a:lstStyle>
            <a:lvl1pPr>
              <a:defRPr sz="4000"/>
            </a:lvl1pPr>
          </a:lstStyle>
          <a:p>
            <a:r>
              <a:rPr lang="fi-FI"/>
              <a:t>Otsikkoteksti</a:t>
            </a:r>
            <a:br>
              <a:rPr lang="fi-FI"/>
            </a:br>
            <a:r>
              <a:rPr lang="fi-FI" err="1"/>
              <a:t>lorem</a:t>
            </a:r>
            <a:r>
              <a:rPr lang="fi-FI"/>
              <a:t> </a:t>
            </a:r>
            <a:r>
              <a:rPr lang="fi-FI" err="1"/>
              <a:t>ipsum</a:t>
            </a:r>
            <a:endParaRPr lang="fi-FI"/>
          </a:p>
        </p:txBody>
      </p:sp>
      <p:sp>
        <p:nvSpPr>
          <p:cNvPr id="15" name="Tekstin paikkamerkki 2">
            <a:extLst>
              <a:ext uri="{FF2B5EF4-FFF2-40B4-BE49-F238E27FC236}">
                <a16:creationId xmlns:a16="http://schemas.microsoft.com/office/drawing/2014/main" id="{8B0FC3A1-C10E-D543-A582-22596F6EEFC0}"/>
              </a:ext>
            </a:extLst>
          </p:cNvPr>
          <p:cNvSpPr>
            <a:spLocks noGrp="1"/>
          </p:cNvSpPr>
          <p:nvPr>
            <p:ph type="body" idx="1" hasCustomPrompt="1"/>
          </p:nvPr>
        </p:nvSpPr>
        <p:spPr>
          <a:xfrm>
            <a:off x="1080001" y="4111820"/>
            <a:ext cx="4511900" cy="1659639"/>
          </a:xfrm>
          <a:prstGeom prst="rect">
            <a:avLst/>
          </a:prstGeom>
        </p:spPr>
        <p:txBody>
          <a:bodyPr>
            <a:normAutofit/>
          </a:bodyPr>
          <a:lstStyle>
            <a:lvl1pPr marL="0" indent="0">
              <a:lnSpc>
                <a:spcPct val="120000"/>
              </a:lnSpc>
              <a:buNone/>
              <a:defRPr sz="2400">
                <a:solidFill>
                  <a:schemeClr val="tx1"/>
                </a:solidFill>
                <a:latin typeface="+mn-lt"/>
                <a:ea typeface="Verdana" panose="020B0604030504040204" pitchFamily="34" charset="0"/>
                <a:cs typeface="Verdana" panose="020B060403050404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a:t>Ingressiteksti </a:t>
            </a:r>
            <a:r>
              <a:rPr lang="fi-FI" err="1"/>
              <a:t>lorem</a:t>
            </a:r>
            <a:r>
              <a:rPr lang="fi-FI"/>
              <a:t> </a:t>
            </a:r>
            <a:r>
              <a:rPr lang="fi-FI" err="1"/>
              <a:t>ipsum</a:t>
            </a:r>
            <a:endParaRPr lang="fi-FI"/>
          </a:p>
        </p:txBody>
      </p:sp>
    </p:spTree>
    <p:extLst>
      <p:ext uri="{BB962C8B-B14F-4D97-AF65-F5344CB8AC3E}">
        <p14:creationId xmlns:p14="http://schemas.microsoft.com/office/powerpoint/2010/main" val="2376534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2 sivun kuva vasen">
    <p:spTree>
      <p:nvGrpSpPr>
        <p:cNvPr id="1" name=""/>
        <p:cNvGrpSpPr/>
        <p:nvPr/>
      </p:nvGrpSpPr>
      <p:grpSpPr>
        <a:xfrm>
          <a:off x="0" y="0"/>
          <a:ext cx="0" cy="0"/>
          <a:chOff x="0" y="0"/>
          <a:chExt cx="0" cy="0"/>
        </a:xfrm>
      </p:grpSpPr>
      <p:sp>
        <p:nvSpPr>
          <p:cNvPr id="6" name="Dian numeron paikkamerkki 5">
            <a:extLst>
              <a:ext uri="{FF2B5EF4-FFF2-40B4-BE49-F238E27FC236}">
                <a16:creationId xmlns:a16="http://schemas.microsoft.com/office/drawing/2014/main" id="{214D9838-2859-CE44-B081-6E0F51B5DC9A}"/>
              </a:ext>
            </a:extLst>
          </p:cNvPr>
          <p:cNvSpPr>
            <a:spLocks noGrp="1"/>
          </p:cNvSpPr>
          <p:nvPr>
            <p:ph type="sldNum" sz="quarter" idx="11"/>
          </p:nvPr>
        </p:nvSpPr>
        <p:spPr/>
        <p:txBody>
          <a:bodyPr/>
          <a:lstStyle/>
          <a:p>
            <a:pPr algn="ctr"/>
            <a:fld id="{9CEEB01E-4353-104F-B947-A432B2F0C635}" type="slidenum">
              <a:rPr lang="fi-FI" smtClean="0"/>
              <a:pPr algn="ctr"/>
              <a:t>‹#›</a:t>
            </a:fld>
            <a:endParaRPr lang="fi-FI"/>
          </a:p>
        </p:txBody>
      </p:sp>
      <p:pic>
        <p:nvPicPr>
          <p:cNvPr id="8" name="Kuva 7" descr="Kuva, joka sisältää kohteen ulko, ruoho, mies, kenttä&#10;&#10;Kuvaus luotu automaattisesti">
            <a:extLst>
              <a:ext uri="{FF2B5EF4-FFF2-40B4-BE49-F238E27FC236}">
                <a16:creationId xmlns:a16="http://schemas.microsoft.com/office/drawing/2014/main" id="{841B9C2D-424C-354F-B400-1E109AC694CE}"/>
              </a:ext>
            </a:extLst>
          </p:cNvPr>
          <p:cNvPicPr>
            <a:picLocks noChangeAspect="1"/>
          </p:cNvPicPr>
          <p:nvPr userDrawn="1"/>
        </p:nvPicPr>
        <p:blipFill rotWithShape="1">
          <a:blip r:embed="rId2"/>
          <a:srcRect l="25898" r="12155"/>
          <a:stretch/>
        </p:blipFill>
        <p:spPr>
          <a:xfrm>
            <a:off x="407988" y="368300"/>
            <a:ext cx="5688012" cy="6121400"/>
          </a:xfrm>
          <a:prstGeom prst="rect">
            <a:avLst/>
          </a:prstGeom>
        </p:spPr>
      </p:pic>
      <p:sp>
        <p:nvSpPr>
          <p:cNvPr id="10" name="Tekstiruutu 9">
            <a:extLst>
              <a:ext uri="{FF2B5EF4-FFF2-40B4-BE49-F238E27FC236}">
                <a16:creationId xmlns:a16="http://schemas.microsoft.com/office/drawing/2014/main" id="{97B2630F-CF7D-6847-8F93-2A0C9169B161}"/>
              </a:ext>
              <a:ext uri="{C183D7F6-B498-43B3-948B-1728B52AA6E4}">
                <adec:decorative xmlns:adec="http://schemas.microsoft.com/office/drawing/2017/decorative" val="1"/>
              </a:ext>
            </a:extLst>
          </p:cNvPr>
          <p:cNvSpPr txBox="1"/>
          <p:nvPr userDrawn="1"/>
        </p:nvSpPr>
        <p:spPr>
          <a:xfrm rot="16200000">
            <a:off x="11035246" y="5449806"/>
            <a:ext cx="1366952" cy="169277"/>
          </a:xfrm>
          <a:prstGeom prst="rect">
            <a:avLst/>
          </a:prstGeom>
          <a:noFill/>
        </p:spPr>
        <p:txBody>
          <a:bodyPr wrap="square" lIns="0" tIns="0" rIns="0" bIns="0" rtlCol="0">
            <a:spAutoFit/>
          </a:bodyPr>
          <a:lstStyle/>
          <a:p>
            <a:r>
              <a:rPr lang="fi-FI" sz="1100" baseline="0">
                <a:solidFill>
                  <a:schemeClr val="accent1"/>
                </a:solidFill>
                <a:latin typeface="+mj-lt"/>
                <a:cs typeface="Consolas" panose="020B0609020204030204" pitchFamily="49" charset="0"/>
              </a:rPr>
              <a:t>Ammattiliitto Jyty</a:t>
            </a:r>
          </a:p>
        </p:txBody>
      </p:sp>
      <p:pic>
        <p:nvPicPr>
          <p:cNvPr id="11" name="Kuva 10">
            <a:extLst>
              <a:ext uri="{FF2B5EF4-FFF2-40B4-BE49-F238E27FC236}">
                <a16:creationId xmlns:a16="http://schemas.microsoft.com/office/drawing/2014/main" id="{93F63715-A00C-3A47-A8F1-9EA2D643D77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536160" y="360000"/>
            <a:ext cx="365125" cy="338409"/>
          </a:xfrm>
          <a:prstGeom prst="rect">
            <a:avLst/>
          </a:prstGeom>
        </p:spPr>
      </p:pic>
      <p:sp>
        <p:nvSpPr>
          <p:cNvPr id="13" name="Otsikko 1">
            <a:extLst>
              <a:ext uri="{FF2B5EF4-FFF2-40B4-BE49-F238E27FC236}">
                <a16:creationId xmlns:a16="http://schemas.microsoft.com/office/drawing/2014/main" id="{FB67A5B0-14D3-F04E-868A-73DE79F36BC6}"/>
              </a:ext>
            </a:extLst>
          </p:cNvPr>
          <p:cNvSpPr>
            <a:spLocks noGrp="1"/>
          </p:cNvSpPr>
          <p:nvPr>
            <p:ph type="title" hasCustomPrompt="1"/>
          </p:nvPr>
        </p:nvSpPr>
        <p:spPr>
          <a:xfrm>
            <a:off x="6560130" y="2160000"/>
            <a:ext cx="4511900" cy="1932498"/>
          </a:xfrm>
        </p:spPr>
        <p:txBody>
          <a:bodyPr anchor="ctr" anchorCtr="0">
            <a:normAutofit/>
          </a:bodyPr>
          <a:lstStyle>
            <a:lvl1pPr>
              <a:defRPr sz="4000"/>
            </a:lvl1pPr>
          </a:lstStyle>
          <a:p>
            <a:r>
              <a:rPr lang="fi-FI"/>
              <a:t>Otsikkoteksti</a:t>
            </a:r>
            <a:br>
              <a:rPr lang="fi-FI"/>
            </a:br>
            <a:r>
              <a:rPr lang="fi-FI" err="1"/>
              <a:t>lorem</a:t>
            </a:r>
            <a:r>
              <a:rPr lang="fi-FI"/>
              <a:t> </a:t>
            </a:r>
            <a:r>
              <a:rPr lang="fi-FI" err="1"/>
              <a:t>ipsum</a:t>
            </a:r>
            <a:endParaRPr lang="fi-FI"/>
          </a:p>
        </p:txBody>
      </p:sp>
      <p:sp>
        <p:nvSpPr>
          <p:cNvPr id="15" name="Tekstin paikkamerkki 2">
            <a:extLst>
              <a:ext uri="{FF2B5EF4-FFF2-40B4-BE49-F238E27FC236}">
                <a16:creationId xmlns:a16="http://schemas.microsoft.com/office/drawing/2014/main" id="{684D2FB4-6C26-FC43-8963-E1ABF5A85B6A}"/>
              </a:ext>
            </a:extLst>
          </p:cNvPr>
          <p:cNvSpPr>
            <a:spLocks noGrp="1"/>
          </p:cNvSpPr>
          <p:nvPr>
            <p:ph type="body" idx="1" hasCustomPrompt="1"/>
          </p:nvPr>
        </p:nvSpPr>
        <p:spPr>
          <a:xfrm>
            <a:off x="6560130" y="4111820"/>
            <a:ext cx="4511900" cy="1659639"/>
          </a:xfrm>
          <a:prstGeom prst="rect">
            <a:avLst/>
          </a:prstGeom>
        </p:spPr>
        <p:txBody>
          <a:bodyPr>
            <a:normAutofit/>
          </a:bodyPr>
          <a:lstStyle>
            <a:lvl1pPr marL="0" indent="0">
              <a:lnSpc>
                <a:spcPct val="120000"/>
              </a:lnSpc>
              <a:buNone/>
              <a:defRPr sz="2400">
                <a:solidFill>
                  <a:schemeClr val="tx1"/>
                </a:solidFill>
                <a:latin typeface="+mn-lt"/>
                <a:ea typeface="Verdana" panose="020B0604030504040204" pitchFamily="34" charset="0"/>
                <a:cs typeface="Verdana" panose="020B060403050404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a:t>Ingressiteksti </a:t>
            </a:r>
            <a:r>
              <a:rPr lang="fi-FI" err="1"/>
              <a:t>lorem</a:t>
            </a:r>
            <a:r>
              <a:rPr lang="fi-FI"/>
              <a:t> </a:t>
            </a:r>
            <a:r>
              <a:rPr lang="fi-FI" err="1"/>
              <a:t>ipsum</a:t>
            </a:r>
            <a:endParaRPr lang="fi-FI"/>
          </a:p>
        </p:txBody>
      </p:sp>
    </p:spTree>
    <p:extLst>
      <p:ext uri="{BB962C8B-B14F-4D97-AF65-F5344CB8AC3E}">
        <p14:creationId xmlns:p14="http://schemas.microsoft.com/office/powerpoint/2010/main" val="911540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2 sivun kuva vasen beige">
    <p:spTree>
      <p:nvGrpSpPr>
        <p:cNvPr id="1" name=""/>
        <p:cNvGrpSpPr/>
        <p:nvPr/>
      </p:nvGrpSpPr>
      <p:grpSpPr>
        <a:xfrm>
          <a:off x="0" y="0"/>
          <a:ext cx="0" cy="0"/>
          <a:chOff x="0" y="0"/>
          <a:chExt cx="0" cy="0"/>
        </a:xfrm>
      </p:grpSpPr>
      <p:sp>
        <p:nvSpPr>
          <p:cNvPr id="8" name="Suorakulmio 7">
            <a:extLst>
              <a:ext uri="{FF2B5EF4-FFF2-40B4-BE49-F238E27FC236}">
                <a16:creationId xmlns:a16="http://schemas.microsoft.com/office/drawing/2014/main" id="{E472922C-7BFA-3648-BB15-95F53175D73B}"/>
              </a:ext>
            </a:extLst>
          </p:cNvPr>
          <p:cNvSpPr/>
          <p:nvPr userDrawn="1"/>
        </p:nvSpPr>
        <p:spPr>
          <a:xfrm>
            <a:off x="6096000" y="369518"/>
            <a:ext cx="5221288" cy="612018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6" name="Dian numeron paikkamerkki 5">
            <a:extLst>
              <a:ext uri="{FF2B5EF4-FFF2-40B4-BE49-F238E27FC236}">
                <a16:creationId xmlns:a16="http://schemas.microsoft.com/office/drawing/2014/main" id="{214D9838-2859-CE44-B081-6E0F51B5DC9A}"/>
              </a:ext>
            </a:extLst>
          </p:cNvPr>
          <p:cNvSpPr>
            <a:spLocks noGrp="1"/>
          </p:cNvSpPr>
          <p:nvPr>
            <p:ph type="sldNum" sz="quarter" idx="11"/>
          </p:nvPr>
        </p:nvSpPr>
        <p:spPr/>
        <p:txBody>
          <a:bodyPr/>
          <a:lstStyle/>
          <a:p>
            <a:pPr algn="ctr"/>
            <a:fld id="{9CEEB01E-4353-104F-B947-A432B2F0C635}" type="slidenum">
              <a:rPr lang="fi-FI" smtClean="0"/>
              <a:pPr algn="ctr"/>
              <a:t>‹#›</a:t>
            </a:fld>
            <a:endParaRPr lang="fi-FI"/>
          </a:p>
        </p:txBody>
      </p:sp>
      <p:pic>
        <p:nvPicPr>
          <p:cNvPr id="9" name="Kuva 8" descr="Kuva, joka sisältää kohteen ulko, ruoho, mies, kenttä&#10;&#10;Kuvaus luotu automaattisesti">
            <a:extLst>
              <a:ext uri="{FF2B5EF4-FFF2-40B4-BE49-F238E27FC236}">
                <a16:creationId xmlns:a16="http://schemas.microsoft.com/office/drawing/2014/main" id="{C41F4EDB-6FC6-044E-B6E5-90B19134B872}"/>
              </a:ext>
            </a:extLst>
          </p:cNvPr>
          <p:cNvPicPr>
            <a:picLocks noChangeAspect="1"/>
          </p:cNvPicPr>
          <p:nvPr userDrawn="1"/>
        </p:nvPicPr>
        <p:blipFill rotWithShape="1">
          <a:blip r:embed="rId2"/>
          <a:srcRect l="25898" r="12155"/>
          <a:stretch/>
        </p:blipFill>
        <p:spPr>
          <a:xfrm>
            <a:off x="407988" y="368300"/>
            <a:ext cx="5688012" cy="6121400"/>
          </a:xfrm>
          <a:prstGeom prst="rect">
            <a:avLst/>
          </a:prstGeom>
        </p:spPr>
      </p:pic>
      <p:sp>
        <p:nvSpPr>
          <p:cNvPr id="10" name="Tekstiruutu 9">
            <a:extLst>
              <a:ext uri="{FF2B5EF4-FFF2-40B4-BE49-F238E27FC236}">
                <a16:creationId xmlns:a16="http://schemas.microsoft.com/office/drawing/2014/main" id="{489D7F11-BBED-D744-8FC5-9DB22037FE2A}"/>
              </a:ext>
              <a:ext uri="{C183D7F6-B498-43B3-948B-1728B52AA6E4}">
                <adec:decorative xmlns:adec="http://schemas.microsoft.com/office/drawing/2017/decorative" val="1"/>
              </a:ext>
            </a:extLst>
          </p:cNvPr>
          <p:cNvSpPr txBox="1"/>
          <p:nvPr userDrawn="1"/>
        </p:nvSpPr>
        <p:spPr>
          <a:xfrm rot="16200000">
            <a:off x="11035246" y="5449806"/>
            <a:ext cx="1366952" cy="169277"/>
          </a:xfrm>
          <a:prstGeom prst="rect">
            <a:avLst/>
          </a:prstGeom>
          <a:noFill/>
        </p:spPr>
        <p:txBody>
          <a:bodyPr wrap="square" lIns="0" tIns="0" rIns="0" bIns="0" rtlCol="0">
            <a:spAutoFit/>
          </a:bodyPr>
          <a:lstStyle/>
          <a:p>
            <a:r>
              <a:rPr lang="fi-FI" sz="1100" baseline="0">
                <a:solidFill>
                  <a:schemeClr val="accent1"/>
                </a:solidFill>
                <a:latin typeface="+mj-lt"/>
                <a:cs typeface="Consolas" panose="020B0609020204030204" pitchFamily="49" charset="0"/>
              </a:rPr>
              <a:t>Ammattiliitto Jyty</a:t>
            </a:r>
          </a:p>
        </p:txBody>
      </p:sp>
      <p:pic>
        <p:nvPicPr>
          <p:cNvPr id="11" name="Kuva 10">
            <a:extLst>
              <a:ext uri="{FF2B5EF4-FFF2-40B4-BE49-F238E27FC236}">
                <a16:creationId xmlns:a16="http://schemas.microsoft.com/office/drawing/2014/main" id="{9479025C-CA46-B345-966E-3282C89F1AC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536160" y="360000"/>
            <a:ext cx="365125" cy="338409"/>
          </a:xfrm>
          <a:prstGeom prst="rect">
            <a:avLst/>
          </a:prstGeom>
        </p:spPr>
      </p:pic>
      <p:sp>
        <p:nvSpPr>
          <p:cNvPr id="13" name="Otsikko 1">
            <a:extLst>
              <a:ext uri="{FF2B5EF4-FFF2-40B4-BE49-F238E27FC236}">
                <a16:creationId xmlns:a16="http://schemas.microsoft.com/office/drawing/2014/main" id="{2FA3CCD0-1D0C-B94E-93D1-0E8EC30CD99B}"/>
              </a:ext>
            </a:extLst>
          </p:cNvPr>
          <p:cNvSpPr>
            <a:spLocks noGrp="1"/>
          </p:cNvSpPr>
          <p:nvPr>
            <p:ph type="title" hasCustomPrompt="1"/>
          </p:nvPr>
        </p:nvSpPr>
        <p:spPr>
          <a:xfrm>
            <a:off x="6560130" y="2160000"/>
            <a:ext cx="4511900" cy="1932498"/>
          </a:xfrm>
        </p:spPr>
        <p:txBody>
          <a:bodyPr anchor="ctr" anchorCtr="0">
            <a:normAutofit/>
          </a:bodyPr>
          <a:lstStyle>
            <a:lvl1pPr>
              <a:defRPr sz="4000"/>
            </a:lvl1pPr>
          </a:lstStyle>
          <a:p>
            <a:r>
              <a:rPr lang="fi-FI"/>
              <a:t>Otsikkoteksti</a:t>
            </a:r>
            <a:br>
              <a:rPr lang="fi-FI"/>
            </a:br>
            <a:r>
              <a:rPr lang="fi-FI" err="1"/>
              <a:t>lorem</a:t>
            </a:r>
            <a:r>
              <a:rPr lang="fi-FI"/>
              <a:t> </a:t>
            </a:r>
            <a:r>
              <a:rPr lang="fi-FI" err="1"/>
              <a:t>ipsum</a:t>
            </a:r>
            <a:endParaRPr lang="fi-FI"/>
          </a:p>
        </p:txBody>
      </p:sp>
      <p:sp>
        <p:nvSpPr>
          <p:cNvPr id="15" name="Tekstin paikkamerkki 2">
            <a:extLst>
              <a:ext uri="{FF2B5EF4-FFF2-40B4-BE49-F238E27FC236}">
                <a16:creationId xmlns:a16="http://schemas.microsoft.com/office/drawing/2014/main" id="{9A69DA1D-E294-664C-A20E-4311E293FF29}"/>
              </a:ext>
            </a:extLst>
          </p:cNvPr>
          <p:cNvSpPr>
            <a:spLocks noGrp="1"/>
          </p:cNvSpPr>
          <p:nvPr>
            <p:ph type="body" idx="1" hasCustomPrompt="1"/>
          </p:nvPr>
        </p:nvSpPr>
        <p:spPr>
          <a:xfrm>
            <a:off x="6560130" y="4111820"/>
            <a:ext cx="4511900" cy="1659639"/>
          </a:xfrm>
          <a:prstGeom prst="rect">
            <a:avLst/>
          </a:prstGeom>
        </p:spPr>
        <p:txBody>
          <a:bodyPr>
            <a:normAutofit/>
          </a:bodyPr>
          <a:lstStyle>
            <a:lvl1pPr marL="0" indent="0">
              <a:lnSpc>
                <a:spcPct val="120000"/>
              </a:lnSpc>
              <a:buNone/>
              <a:defRPr sz="2400">
                <a:solidFill>
                  <a:schemeClr val="tx1"/>
                </a:solidFill>
                <a:latin typeface="+mn-lt"/>
                <a:ea typeface="Verdana" panose="020B0604030504040204" pitchFamily="34" charset="0"/>
                <a:cs typeface="Verdana" panose="020B060403050404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a:t>Ingressiteksti </a:t>
            </a:r>
            <a:r>
              <a:rPr lang="fi-FI" err="1"/>
              <a:t>lorem</a:t>
            </a:r>
            <a:r>
              <a:rPr lang="fi-FI"/>
              <a:t> </a:t>
            </a:r>
            <a:r>
              <a:rPr lang="fi-FI" err="1"/>
              <a:t>ipsum</a:t>
            </a:r>
            <a:endParaRPr lang="fi-FI"/>
          </a:p>
        </p:txBody>
      </p:sp>
    </p:spTree>
    <p:extLst>
      <p:ext uri="{BB962C8B-B14F-4D97-AF65-F5344CB8AC3E}">
        <p14:creationId xmlns:p14="http://schemas.microsoft.com/office/powerpoint/2010/main" val="1869800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7640F83-78D1-D443-93C7-0918B586DC40}"/>
              </a:ext>
            </a:extLst>
          </p:cNvPr>
          <p:cNvSpPr>
            <a:spLocks noGrp="1"/>
          </p:cNvSpPr>
          <p:nvPr>
            <p:ph type="title" hasCustomPrompt="1"/>
          </p:nvPr>
        </p:nvSpPr>
        <p:spPr>
          <a:xfrm>
            <a:off x="1080000" y="2766218"/>
            <a:ext cx="9810000" cy="1325563"/>
          </a:xfrm>
        </p:spPr>
        <p:txBody>
          <a:bodyPr>
            <a:normAutofit/>
          </a:bodyPr>
          <a:lstStyle>
            <a:lvl1pPr>
              <a:defRPr sz="4000"/>
            </a:lvl1pPr>
          </a:lstStyle>
          <a:p>
            <a:r>
              <a:rPr lang="fi-FI"/>
              <a:t>Otsikkoteksti </a:t>
            </a:r>
            <a:r>
              <a:rPr lang="fi-FI" err="1"/>
              <a:t>lorem</a:t>
            </a:r>
            <a:r>
              <a:rPr lang="fi-FI"/>
              <a:t> </a:t>
            </a:r>
            <a:r>
              <a:rPr lang="fi-FI" err="1"/>
              <a:t>ipsum</a:t>
            </a:r>
            <a:endParaRPr lang="fi-FI"/>
          </a:p>
        </p:txBody>
      </p:sp>
      <p:sp>
        <p:nvSpPr>
          <p:cNvPr id="7" name="Dian numeron paikkamerkki 6">
            <a:extLst>
              <a:ext uri="{FF2B5EF4-FFF2-40B4-BE49-F238E27FC236}">
                <a16:creationId xmlns:a16="http://schemas.microsoft.com/office/drawing/2014/main" id="{2C46376B-E006-B740-98DF-D39330FBF19E}"/>
              </a:ext>
            </a:extLst>
          </p:cNvPr>
          <p:cNvSpPr>
            <a:spLocks noGrp="1"/>
          </p:cNvSpPr>
          <p:nvPr>
            <p:ph type="sldNum" sz="quarter" idx="11"/>
          </p:nvPr>
        </p:nvSpPr>
        <p:spPr/>
        <p:txBody>
          <a:bodyPr/>
          <a:lstStyle/>
          <a:p>
            <a:pPr algn="ctr"/>
            <a:fld id="{9CEEB01E-4353-104F-B947-A432B2F0C635}" type="slidenum">
              <a:rPr lang="fi-FI" smtClean="0"/>
              <a:pPr algn="ctr"/>
              <a:t>‹#›</a:t>
            </a:fld>
            <a:endParaRPr lang="fi-FI"/>
          </a:p>
        </p:txBody>
      </p:sp>
      <p:sp>
        <p:nvSpPr>
          <p:cNvPr id="8" name="Tekstiruutu 7">
            <a:extLst>
              <a:ext uri="{FF2B5EF4-FFF2-40B4-BE49-F238E27FC236}">
                <a16:creationId xmlns:a16="http://schemas.microsoft.com/office/drawing/2014/main" id="{60E92858-B9CB-7E42-922E-75787EA3488F}"/>
              </a:ext>
              <a:ext uri="{C183D7F6-B498-43B3-948B-1728B52AA6E4}">
                <adec:decorative xmlns:adec="http://schemas.microsoft.com/office/drawing/2017/decorative" val="1"/>
              </a:ext>
            </a:extLst>
          </p:cNvPr>
          <p:cNvSpPr txBox="1"/>
          <p:nvPr userDrawn="1"/>
        </p:nvSpPr>
        <p:spPr>
          <a:xfrm rot="16200000">
            <a:off x="11035246" y="5449806"/>
            <a:ext cx="1366952" cy="169277"/>
          </a:xfrm>
          <a:prstGeom prst="rect">
            <a:avLst/>
          </a:prstGeom>
          <a:noFill/>
        </p:spPr>
        <p:txBody>
          <a:bodyPr wrap="square" lIns="0" tIns="0" rIns="0" bIns="0" rtlCol="0">
            <a:spAutoFit/>
          </a:bodyPr>
          <a:lstStyle/>
          <a:p>
            <a:r>
              <a:rPr lang="fi-FI" sz="1100" baseline="0">
                <a:solidFill>
                  <a:schemeClr val="accent1"/>
                </a:solidFill>
                <a:latin typeface="+mj-lt"/>
                <a:cs typeface="Consolas" panose="020B0609020204030204" pitchFamily="49" charset="0"/>
              </a:rPr>
              <a:t>Ammattiliitto Jyty</a:t>
            </a:r>
          </a:p>
        </p:txBody>
      </p:sp>
      <p:pic>
        <p:nvPicPr>
          <p:cNvPr id="9" name="Kuva 8">
            <a:extLst>
              <a:ext uri="{FF2B5EF4-FFF2-40B4-BE49-F238E27FC236}">
                <a16:creationId xmlns:a16="http://schemas.microsoft.com/office/drawing/2014/main" id="{29F42DA1-9231-0346-A778-2A9AADFB6A9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536160" y="360000"/>
            <a:ext cx="365125" cy="338409"/>
          </a:xfrm>
          <a:prstGeom prst="rect">
            <a:avLst/>
          </a:prstGeom>
        </p:spPr>
      </p:pic>
    </p:spTree>
    <p:extLst>
      <p:ext uri="{BB962C8B-B14F-4D97-AF65-F5344CB8AC3E}">
        <p14:creationId xmlns:p14="http://schemas.microsoft.com/office/powerpoint/2010/main" val="926347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yhjä">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9842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Taustakuva">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7" name="Dian numeron paikkamerkki 6">
            <a:extLst>
              <a:ext uri="{FF2B5EF4-FFF2-40B4-BE49-F238E27FC236}">
                <a16:creationId xmlns:a16="http://schemas.microsoft.com/office/drawing/2014/main" id="{24111113-B22C-AB4E-9E02-EEA75AE9CFBB}"/>
              </a:ext>
            </a:extLst>
          </p:cNvPr>
          <p:cNvSpPr>
            <a:spLocks noGrp="1"/>
          </p:cNvSpPr>
          <p:nvPr>
            <p:ph type="sldNum" sz="quarter" idx="11"/>
          </p:nvPr>
        </p:nvSpPr>
        <p:spPr/>
        <p:txBody>
          <a:bodyPr/>
          <a:lstStyle/>
          <a:p>
            <a:pPr algn="ctr"/>
            <a:fld id="{9CEEB01E-4353-104F-B947-A432B2F0C635}" type="slidenum">
              <a:rPr lang="fi-FI" smtClean="0"/>
              <a:pPr algn="ctr"/>
              <a:t>‹#›</a:t>
            </a:fld>
            <a:endParaRPr lang="fi-FI"/>
          </a:p>
        </p:txBody>
      </p:sp>
      <p:pic>
        <p:nvPicPr>
          <p:cNvPr id="4" name="Kuva 3">
            <a:extLst>
              <a:ext uri="{FF2B5EF4-FFF2-40B4-BE49-F238E27FC236}">
                <a16:creationId xmlns:a16="http://schemas.microsoft.com/office/drawing/2014/main" id="{725DBE32-1E54-FE4D-9364-875A71C04CC4}"/>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065658" y="368301"/>
            <a:ext cx="1697321" cy="615842"/>
          </a:xfrm>
          <a:prstGeom prst="rect">
            <a:avLst/>
          </a:prstGeom>
        </p:spPr>
      </p:pic>
    </p:spTree>
    <p:extLst>
      <p:ext uri="{BB962C8B-B14F-4D97-AF65-F5344CB8AC3E}">
        <p14:creationId xmlns:p14="http://schemas.microsoft.com/office/powerpoint/2010/main" val="3248427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Kiitos / lopetus">
    <p:spTree>
      <p:nvGrpSpPr>
        <p:cNvPr id="1" name=""/>
        <p:cNvGrpSpPr/>
        <p:nvPr/>
      </p:nvGrpSpPr>
      <p:grpSpPr>
        <a:xfrm>
          <a:off x="0" y="0"/>
          <a:ext cx="0" cy="0"/>
          <a:chOff x="0" y="0"/>
          <a:chExt cx="0" cy="0"/>
        </a:xfrm>
      </p:grpSpPr>
      <p:pic>
        <p:nvPicPr>
          <p:cNvPr id="15" name="Kuva 14">
            <a:extLst>
              <a:ext uri="{FF2B5EF4-FFF2-40B4-BE49-F238E27FC236}">
                <a16:creationId xmlns:a16="http://schemas.microsoft.com/office/drawing/2014/main" id="{BFD60205-14B6-E741-A939-B41DCD180C24}"/>
              </a:ext>
            </a:extLst>
          </p:cNvPr>
          <p:cNvPicPr>
            <a:picLocks noChangeAspect="1"/>
          </p:cNvPicPr>
          <p:nvPr userDrawn="1"/>
        </p:nvPicPr>
        <p:blipFill rotWithShape="1">
          <a:blip r:embed="rId2"/>
          <a:srcRect t="-114" b="15833"/>
          <a:stretch/>
        </p:blipFill>
        <p:spPr>
          <a:xfrm>
            <a:off x="407988" y="360000"/>
            <a:ext cx="10909300" cy="6129700"/>
          </a:xfrm>
          <a:prstGeom prst="rect">
            <a:avLst/>
          </a:prstGeom>
        </p:spPr>
      </p:pic>
      <p:sp>
        <p:nvSpPr>
          <p:cNvPr id="2" name="Otsikko 1">
            <a:extLst>
              <a:ext uri="{FF2B5EF4-FFF2-40B4-BE49-F238E27FC236}">
                <a16:creationId xmlns:a16="http://schemas.microsoft.com/office/drawing/2014/main" id="{DEDB7A5D-EE91-B440-8E44-F6E97DCAE29E}"/>
              </a:ext>
            </a:extLst>
          </p:cNvPr>
          <p:cNvSpPr>
            <a:spLocks noGrp="1"/>
          </p:cNvSpPr>
          <p:nvPr>
            <p:ph type="ctrTitle" hasCustomPrompt="1"/>
          </p:nvPr>
        </p:nvSpPr>
        <p:spPr>
          <a:xfrm>
            <a:off x="945213" y="2711864"/>
            <a:ext cx="10301573" cy="1429878"/>
          </a:xfrm>
        </p:spPr>
        <p:txBody>
          <a:bodyPr anchor="ctr">
            <a:normAutofit/>
          </a:bodyPr>
          <a:lstStyle>
            <a:lvl1pPr algn="ctr">
              <a:defRPr sz="4800">
                <a:solidFill>
                  <a:schemeClr val="bg1"/>
                </a:solidFill>
              </a:defRPr>
            </a:lvl1pPr>
          </a:lstStyle>
          <a:p>
            <a:r>
              <a:rPr lang="fi-FI"/>
              <a:t>Otsikkoteksti </a:t>
            </a:r>
            <a:r>
              <a:rPr lang="fi-FI" err="1"/>
              <a:t>lorem</a:t>
            </a:r>
            <a:r>
              <a:rPr lang="fi-FI"/>
              <a:t> </a:t>
            </a:r>
            <a:r>
              <a:rPr lang="fi-FI" err="1"/>
              <a:t>ipsum</a:t>
            </a:r>
            <a:endParaRPr lang="fi-FI"/>
          </a:p>
        </p:txBody>
      </p:sp>
      <p:sp>
        <p:nvSpPr>
          <p:cNvPr id="7" name="Dian numeron paikkamerkki 6">
            <a:extLst>
              <a:ext uri="{FF2B5EF4-FFF2-40B4-BE49-F238E27FC236}">
                <a16:creationId xmlns:a16="http://schemas.microsoft.com/office/drawing/2014/main" id="{EFA93115-93C8-AC4A-817B-5D99515E02FC}"/>
              </a:ext>
            </a:extLst>
          </p:cNvPr>
          <p:cNvSpPr>
            <a:spLocks noGrp="1"/>
          </p:cNvSpPr>
          <p:nvPr>
            <p:ph type="sldNum" sz="quarter" idx="15"/>
          </p:nvPr>
        </p:nvSpPr>
        <p:spPr/>
        <p:txBody>
          <a:bodyPr/>
          <a:lstStyle/>
          <a:p>
            <a:pPr algn="ctr"/>
            <a:fld id="{9CEEB01E-4353-104F-B947-A432B2F0C635}" type="slidenum">
              <a:rPr lang="fi-FI" smtClean="0"/>
              <a:pPr algn="ctr"/>
              <a:t>‹#›</a:t>
            </a:fld>
            <a:endParaRPr lang="fi-FI"/>
          </a:p>
        </p:txBody>
      </p:sp>
      <p:sp>
        <p:nvSpPr>
          <p:cNvPr id="9" name="Tekstiruutu 8">
            <a:extLst>
              <a:ext uri="{FF2B5EF4-FFF2-40B4-BE49-F238E27FC236}">
                <a16:creationId xmlns:a16="http://schemas.microsoft.com/office/drawing/2014/main" id="{F86A3CEA-20DB-FA4E-AC7E-F4B1AB15E0BD}"/>
              </a:ext>
              <a:ext uri="{C183D7F6-B498-43B3-948B-1728B52AA6E4}">
                <adec:decorative xmlns:adec="http://schemas.microsoft.com/office/drawing/2017/decorative" val="1"/>
              </a:ext>
            </a:extLst>
          </p:cNvPr>
          <p:cNvSpPr txBox="1"/>
          <p:nvPr userDrawn="1"/>
        </p:nvSpPr>
        <p:spPr>
          <a:xfrm rot="16200000">
            <a:off x="11035246" y="5449806"/>
            <a:ext cx="1366952" cy="169277"/>
          </a:xfrm>
          <a:prstGeom prst="rect">
            <a:avLst/>
          </a:prstGeom>
          <a:noFill/>
        </p:spPr>
        <p:txBody>
          <a:bodyPr wrap="square" lIns="0" tIns="0" rIns="0" bIns="0" rtlCol="0">
            <a:spAutoFit/>
          </a:bodyPr>
          <a:lstStyle/>
          <a:p>
            <a:r>
              <a:rPr lang="fi-FI" sz="1100" baseline="0">
                <a:solidFill>
                  <a:schemeClr val="accent1"/>
                </a:solidFill>
                <a:latin typeface="+mj-lt"/>
                <a:cs typeface="Consolas" panose="020B0609020204030204" pitchFamily="49" charset="0"/>
              </a:rPr>
              <a:t>Ammattiliitto Jyty</a:t>
            </a:r>
          </a:p>
        </p:txBody>
      </p:sp>
      <p:pic>
        <p:nvPicPr>
          <p:cNvPr id="10" name="Kuva 9">
            <a:extLst>
              <a:ext uri="{FF2B5EF4-FFF2-40B4-BE49-F238E27FC236}">
                <a16:creationId xmlns:a16="http://schemas.microsoft.com/office/drawing/2014/main" id="{28817711-92EA-E645-BBDA-53DFDD1EBF0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536160" y="360000"/>
            <a:ext cx="365125" cy="338409"/>
          </a:xfrm>
          <a:prstGeom prst="rect">
            <a:avLst/>
          </a:prstGeom>
        </p:spPr>
      </p:pic>
      <p:sp>
        <p:nvSpPr>
          <p:cNvPr id="11" name="Tekstin paikkamerkki 2">
            <a:extLst>
              <a:ext uri="{FF2B5EF4-FFF2-40B4-BE49-F238E27FC236}">
                <a16:creationId xmlns:a16="http://schemas.microsoft.com/office/drawing/2014/main" id="{D15D8B57-E0D9-3B4D-8DBF-FBCB4A01D282}"/>
              </a:ext>
            </a:extLst>
          </p:cNvPr>
          <p:cNvSpPr>
            <a:spLocks noGrp="1"/>
          </p:cNvSpPr>
          <p:nvPr>
            <p:ph type="body" idx="1" hasCustomPrompt="1"/>
          </p:nvPr>
        </p:nvSpPr>
        <p:spPr>
          <a:xfrm>
            <a:off x="3252591" y="4347407"/>
            <a:ext cx="5686816" cy="503561"/>
          </a:xfrm>
          <a:prstGeom prst="rect">
            <a:avLst/>
          </a:prstGeom>
        </p:spPr>
        <p:txBody>
          <a:bodyPr>
            <a:normAutofit/>
          </a:bodyPr>
          <a:lstStyle>
            <a:lvl1pPr marL="0" indent="0" algn="ctr">
              <a:lnSpc>
                <a:spcPct val="120000"/>
              </a:lnSpc>
              <a:buNone/>
              <a:defRPr sz="2400" b="1">
                <a:solidFill>
                  <a:schemeClr val="bg1"/>
                </a:solidFill>
                <a:latin typeface="+mn-lt"/>
                <a:ea typeface="Verdana" panose="020B0604030504040204" pitchFamily="34" charset="0"/>
                <a:cs typeface="Verdana" panose="020B060403050404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a:t>Ingressiteksti </a:t>
            </a:r>
            <a:r>
              <a:rPr lang="fi-FI" err="1"/>
              <a:t>lorem</a:t>
            </a:r>
            <a:r>
              <a:rPr lang="fi-FI"/>
              <a:t> </a:t>
            </a:r>
            <a:r>
              <a:rPr lang="fi-FI" err="1"/>
              <a:t>ipsum</a:t>
            </a:r>
            <a:endParaRPr lang="fi-FI"/>
          </a:p>
        </p:txBody>
      </p:sp>
    </p:spTree>
    <p:extLst>
      <p:ext uri="{BB962C8B-B14F-4D97-AF65-F5344CB8AC3E}">
        <p14:creationId xmlns:p14="http://schemas.microsoft.com/office/powerpoint/2010/main" val="2240332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Kiitos / lopetus">
    <p:spTree>
      <p:nvGrpSpPr>
        <p:cNvPr id="1" name=""/>
        <p:cNvGrpSpPr/>
        <p:nvPr/>
      </p:nvGrpSpPr>
      <p:grpSpPr>
        <a:xfrm>
          <a:off x="0" y="0"/>
          <a:ext cx="0" cy="0"/>
          <a:chOff x="0" y="0"/>
          <a:chExt cx="0" cy="0"/>
        </a:xfrm>
      </p:grpSpPr>
      <p:sp>
        <p:nvSpPr>
          <p:cNvPr id="13" name="Sisällön paikkamerkki 2">
            <a:extLst>
              <a:ext uri="{FF2B5EF4-FFF2-40B4-BE49-F238E27FC236}">
                <a16:creationId xmlns:a16="http://schemas.microsoft.com/office/drawing/2014/main" id="{81710D4F-E3EA-4600-863D-2ECAFCF9C1BE}"/>
              </a:ext>
              <a:ext uri="{C183D7F6-B498-43B3-948B-1728B52AA6E4}">
                <adec:decorative xmlns:adec="http://schemas.microsoft.com/office/drawing/2017/decorative" val="1"/>
              </a:ext>
            </a:extLst>
          </p:cNvPr>
          <p:cNvSpPr>
            <a:spLocks noGrp="1"/>
          </p:cNvSpPr>
          <p:nvPr>
            <p:ph idx="13"/>
          </p:nvPr>
        </p:nvSpPr>
        <p:spPr>
          <a:xfrm>
            <a:off x="407988" y="368300"/>
            <a:ext cx="10909300" cy="6120182"/>
          </a:xfrm>
          <a:prstGeom prst="rect">
            <a:avLst/>
          </a:prstGeom>
          <a:solidFill>
            <a:schemeClr val="accent1"/>
          </a:solidFill>
        </p:spPr>
        <p:txBody>
          <a:bodyPr/>
          <a:lstStyle>
            <a:lvl1pPr marL="0" indent="0">
              <a:buNone/>
              <a:defRPr>
                <a:noFill/>
              </a:defRPr>
            </a:lvl1pPr>
            <a:lvl2pPr>
              <a:defRPr>
                <a:noFill/>
              </a:defRPr>
            </a:lvl2pPr>
            <a:lvl3pPr>
              <a:defRPr>
                <a:noFill/>
              </a:defRPr>
            </a:lvl3pPr>
            <a:lvl4pPr>
              <a:defRPr>
                <a:noFill/>
              </a:defRPr>
            </a:lvl4pPr>
            <a:lvl5pPr>
              <a:defRPr>
                <a:noFill/>
              </a:defRPr>
            </a:lvl5pPr>
          </a:lstStyle>
          <a:p>
            <a:pPr lvl="0"/>
            <a:r>
              <a:rPr lang="fi-FI"/>
              <a:t>Muokkaa tekstin perustyylejä napsauttamalla</a:t>
            </a:r>
          </a:p>
        </p:txBody>
      </p:sp>
      <p:sp>
        <p:nvSpPr>
          <p:cNvPr id="2" name="Otsikko 1">
            <a:extLst>
              <a:ext uri="{FF2B5EF4-FFF2-40B4-BE49-F238E27FC236}">
                <a16:creationId xmlns:a16="http://schemas.microsoft.com/office/drawing/2014/main" id="{DEDB7A5D-EE91-B440-8E44-F6E97DCAE29E}"/>
              </a:ext>
            </a:extLst>
          </p:cNvPr>
          <p:cNvSpPr>
            <a:spLocks noGrp="1"/>
          </p:cNvSpPr>
          <p:nvPr>
            <p:ph type="ctrTitle" hasCustomPrompt="1"/>
          </p:nvPr>
        </p:nvSpPr>
        <p:spPr>
          <a:xfrm>
            <a:off x="945213" y="2711864"/>
            <a:ext cx="10301573" cy="1429878"/>
          </a:xfrm>
        </p:spPr>
        <p:txBody>
          <a:bodyPr anchor="ctr">
            <a:normAutofit/>
          </a:bodyPr>
          <a:lstStyle>
            <a:lvl1pPr algn="ctr">
              <a:defRPr sz="4800">
                <a:solidFill>
                  <a:schemeClr val="bg1"/>
                </a:solidFill>
              </a:defRPr>
            </a:lvl1pPr>
          </a:lstStyle>
          <a:p>
            <a:r>
              <a:rPr lang="fi-FI"/>
              <a:t>Otsikkoteksti </a:t>
            </a:r>
            <a:r>
              <a:rPr lang="fi-FI" err="1"/>
              <a:t>lorem</a:t>
            </a:r>
            <a:r>
              <a:rPr lang="fi-FI"/>
              <a:t> </a:t>
            </a:r>
            <a:r>
              <a:rPr lang="fi-FI" err="1"/>
              <a:t>ipsum</a:t>
            </a:r>
            <a:endParaRPr lang="fi-FI"/>
          </a:p>
        </p:txBody>
      </p:sp>
      <p:sp>
        <p:nvSpPr>
          <p:cNvPr id="7" name="Dian numeron paikkamerkki 6">
            <a:extLst>
              <a:ext uri="{FF2B5EF4-FFF2-40B4-BE49-F238E27FC236}">
                <a16:creationId xmlns:a16="http://schemas.microsoft.com/office/drawing/2014/main" id="{EFA93115-93C8-AC4A-817B-5D99515E02FC}"/>
              </a:ext>
            </a:extLst>
          </p:cNvPr>
          <p:cNvSpPr>
            <a:spLocks noGrp="1"/>
          </p:cNvSpPr>
          <p:nvPr>
            <p:ph type="sldNum" sz="quarter" idx="15"/>
          </p:nvPr>
        </p:nvSpPr>
        <p:spPr/>
        <p:txBody>
          <a:bodyPr/>
          <a:lstStyle/>
          <a:p>
            <a:pPr algn="ctr"/>
            <a:fld id="{9CEEB01E-4353-104F-B947-A432B2F0C635}" type="slidenum">
              <a:rPr lang="fi-FI" smtClean="0"/>
              <a:pPr algn="ctr"/>
              <a:t>‹#›</a:t>
            </a:fld>
            <a:endParaRPr lang="fi-FI"/>
          </a:p>
        </p:txBody>
      </p:sp>
      <p:sp>
        <p:nvSpPr>
          <p:cNvPr id="9" name="Tekstiruutu 8">
            <a:extLst>
              <a:ext uri="{FF2B5EF4-FFF2-40B4-BE49-F238E27FC236}">
                <a16:creationId xmlns:a16="http://schemas.microsoft.com/office/drawing/2014/main" id="{F86A3CEA-20DB-FA4E-AC7E-F4B1AB15E0BD}"/>
              </a:ext>
              <a:ext uri="{C183D7F6-B498-43B3-948B-1728B52AA6E4}">
                <adec:decorative xmlns:adec="http://schemas.microsoft.com/office/drawing/2017/decorative" val="1"/>
              </a:ext>
            </a:extLst>
          </p:cNvPr>
          <p:cNvSpPr txBox="1"/>
          <p:nvPr userDrawn="1"/>
        </p:nvSpPr>
        <p:spPr>
          <a:xfrm rot="16200000">
            <a:off x="11035246" y="5449806"/>
            <a:ext cx="1366952" cy="169277"/>
          </a:xfrm>
          <a:prstGeom prst="rect">
            <a:avLst/>
          </a:prstGeom>
          <a:noFill/>
        </p:spPr>
        <p:txBody>
          <a:bodyPr wrap="square" lIns="0" tIns="0" rIns="0" bIns="0" rtlCol="0">
            <a:spAutoFit/>
          </a:bodyPr>
          <a:lstStyle/>
          <a:p>
            <a:r>
              <a:rPr lang="fi-FI" sz="1100" baseline="0">
                <a:solidFill>
                  <a:schemeClr val="accent1"/>
                </a:solidFill>
                <a:latin typeface="+mj-lt"/>
                <a:cs typeface="Consolas" panose="020B0609020204030204" pitchFamily="49" charset="0"/>
              </a:rPr>
              <a:t>Ammattiliitto Jyty</a:t>
            </a:r>
          </a:p>
        </p:txBody>
      </p:sp>
      <p:pic>
        <p:nvPicPr>
          <p:cNvPr id="10" name="Kuva 9">
            <a:extLst>
              <a:ext uri="{FF2B5EF4-FFF2-40B4-BE49-F238E27FC236}">
                <a16:creationId xmlns:a16="http://schemas.microsoft.com/office/drawing/2014/main" id="{28817711-92EA-E645-BBDA-53DFDD1EBF0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536160" y="360000"/>
            <a:ext cx="365125" cy="338409"/>
          </a:xfrm>
          <a:prstGeom prst="rect">
            <a:avLst/>
          </a:prstGeom>
        </p:spPr>
      </p:pic>
      <p:sp>
        <p:nvSpPr>
          <p:cNvPr id="11" name="Tekstin paikkamerkki 2">
            <a:extLst>
              <a:ext uri="{FF2B5EF4-FFF2-40B4-BE49-F238E27FC236}">
                <a16:creationId xmlns:a16="http://schemas.microsoft.com/office/drawing/2014/main" id="{D15D8B57-E0D9-3B4D-8DBF-FBCB4A01D282}"/>
              </a:ext>
            </a:extLst>
          </p:cNvPr>
          <p:cNvSpPr>
            <a:spLocks noGrp="1"/>
          </p:cNvSpPr>
          <p:nvPr>
            <p:ph type="body" idx="1" hasCustomPrompt="1"/>
          </p:nvPr>
        </p:nvSpPr>
        <p:spPr>
          <a:xfrm>
            <a:off x="3252591" y="4347407"/>
            <a:ext cx="5686816" cy="503561"/>
          </a:xfrm>
          <a:prstGeom prst="rect">
            <a:avLst/>
          </a:prstGeom>
        </p:spPr>
        <p:txBody>
          <a:bodyPr>
            <a:normAutofit/>
          </a:bodyPr>
          <a:lstStyle>
            <a:lvl1pPr marL="0" indent="0" algn="ctr">
              <a:lnSpc>
                <a:spcPct val="120000"/>
              </a:lnSpc>
              <a:buNone/>
              <a:defRPr sz="2400" b="1">
                <a:solidFill>
                  <a:schemeClr val="bg1"/>
                </a:solidFill>
                <a:latin typeface="+mn-lt"/>
                <a:ea typeface="Verdana" panose="020B0604030504040204" pitchFamily="34" charset="0"/>
                <a:cs typeface="Verdana" panose="020B060403050404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a:t>Ingressiteksti </a:t>
            </a:r>
            <a:r>
              <a:rPr lang="fi-FI" err="1"/>
              <a:t>lorem</a:t>
            </a:r>
            <a:r>
              <a:rPr lang="fi-FI"/>
              <a:t> </a:t>
            </a:r>
            <a:r>
              <a:rPr lang="fi-FI" err="1"/>
              <a:t>ipsum</a:t>
            </a:r>
            <a:endParaRPr lang="fi-FI"/>
          </a:p>
        </p:txBody>
      </p:sp>
    </p:spTree>
    <p:extLst>
      <p:ext uri="{BB962C8B-B14F-4D97-AF65-F5344CB8AC3E}">
        <p14:creationId xmlns:p14="http://schemas.microsoft.com/office/powerpoint/2010/main" val="507381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Väliotsikkodia valkoinen">
    <p:spTree>
      <p:nvGrpSpPr>
        <p:cNvPr id="1" name=""/>
        <p:cNvGrpSpPr/>
        <p:nvPr/>
      </p:nvGrpSpPr>
      <p:grpSpPr>
        <a:xfrm>
          <a:off x="0" y="0"/>
          <a:ext cx="0" cy="0"/>
          <a:chOff x="0" y="0"/>
          <a:chExt cx="0" cy="0"/>
        </a:xfrm>
      </p:grpSpPr>
      <p:pic>
        <p:nvPicPr>
          <p:cNvPr id="9" name="Kuva 8">
            <a:extLst>
              <a:ext uri="{FF2B5EF4-FFF2-40B4-BE49-F238E27FC236}">
                <a16:creationId xmlns:a16="http://schemas.microsoft.com/office/drawing/2014/main" id="{0EED30C1-3EA2-6A4F-94ED-37251D3323B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536160" y="360000"/>
            <a:ext cx="365125" cy="338409"/>
          </a:xfrm>
          <a:prstGeom prst="rect">
            <a:avLst/>
          </a:prstGeom>
        </p:spPr>
      </p:pic>
      <p:sp>
        <p:nvSpPr>
          <p:cNvPr id="7" name="Dian numeron paikkamerkki 6">
            <a:extLst>
              <a:ext uri="{FF2B5EF4-FFF2-40B4-BE49-F238E27FC236}">
                <a16:creationId xmlns:a16="http://schemas.microsoft.com/office/drawing/2014/main" id="{CCC1C30B-C749-BF4C-9D71-2E39EDAF4053}"/>
              </a:ext>
            </a:extLst>
          </p:cNvPr>
          <p:cNvSpPr>
            <a:spLocks noGrp="1"/>
          </p:cNvSpPr>
          <p:nvPr>
            <p:ph type="sldNum" sz="quarter" idx="11"/>
          </p:nvPr>
        </p:nvSpPr>
        <p:spPr/>
        <p:txBody>
          <a:bodyPr/>
          <a:lstStyle/>
          <a:p>
            <a:pPr algn="ctr"/>
            <a:fld id="{9CEEB01E-4353-104F-B947-A432B2F0C635}" type="slidenum">
              <a:rPr lang="fi-FI" smtClean="0"/>
              <a:pPr algn="ctr"/>
              <a:t>‹#›</a:t>
            </a:fld>
            <a:endParaRPr lang="fi-FI"/>
          </a:p>
        </p:txBody>
      </p:sp>
      <p:sp>
        <p:nvSpPr>
          <p:cNvPr id="11" name="Tekstiruutu 10">
            <a:extLst>
              <a:ext uri="{FF2B5EF4-FFF2-40B4-BE49-F238E27FC236}">
                <a16:creationId xmlns:a16="http://schemas.microsoft.com/office/drawing/2014/main" id="{D28EE2D7-0CB6-244F-8370-9CEA2AB3876E}"/>
              </a:ext>
              <a:ext uri="{C183D7F6-B498-43B3-948B-1728B52AA6E4}">
                <adec:decorative xmlns:adec="http://schemas.microsoft.com/office/drawing/2017/decorative" val="1"/>
              </a:ext>
            </a:extLst>
          </p:cNvPr>
          <p:cNvSpPr txBox="1"/>
          <p:nvPr userDrawn="1"/>
        </p:nvSpPr>
        <p:spPr>
          <a:xfrm rot="16200000">
            <a:off x="11035246" y="5449806"/>
            <a:ext cx="1366952" cy="169277"/>
          </a:xfrm>
          <a:prstGeom prst="rect">
            <a:avLst/>
          </a:prstGeom>
          <a:noFill/>
        </p:spPr>
        <p:txBody>
          <a:bodyPr wrap="square" lIns="0" tIns="0" rIns="0" bIns="0" rtlCol="0">
            <a:spAutoFit/>
          </a:bodyPr>
          <a:lstStyle/>
          <a:p>
            <a:r>
              <a:rPr lang="fi-FI" sz="1100" baseline="0">
                <a:solidFill>
                  <a:schemeClr val="accent1"/>
                </a:solidFill>
                <a:latin typeface="+mj-lt"/>
                <a:cs typeface="Consolas" panose="020B0609020204030204" pitchFamily="49" charset="0"/>
              </a:rPr>
              <a:t>Ammattiliitto Jyty</a:t>
            </a:r>
          </a:p>
        </p:txBody>
      </p:sp>
      <p:sp>
        <p:nvSpPr>
          <p:cNvPr id="13" name="Otsikko 1">
            <a:extLst>
              <a:ext uri="{FF2B5EF4-FFF2-40B4-BE49-F238E27FC236}">
                <a16:creationId xmlns:a16="http://schemas.microsoft.com/office/drawing/2014/main" id="{3F8F6791-00BA-274A-8DFA-B7625D064BAA}"/>
              </a:ext>
            </a:extLst>
          </p:cNvPr>
          <p:cNvSpPr>
            <a:spLocks noGrp="1"/>
          </p:cNvSpPr>
          <p:nvPr>
            <p:ph type="title" hasCustomPrompt="1"/>
          </p:nvPr>
        </p:nvSpPr>
        <p:spPr>
          <a:xfrm>
            <a:off x="1440000" y="2885375"/>
            <a:ext cx="8468088" cy="1087250"/>
          </a:xfrm>
        </p:spPr>
        <p:txBody>
          <a:bodyPr anchor="ctr" anchorCtr="0">
            <a:normAutofit/>
          </a:bodyPr>
          <a:lstStyle>
            <a:lvl1pPr>
              <a:defRPr sz="4800"/>
            </a:lvl1pPr>
          </a:lstStyle>
          <a:p>
            <a:r>
              <a:rPr lang="fi-FI"/>
              <a:t>Otsikkoteksti </a:t>
            </a:r>
            <a:r>
              <a:rPr lang="fi-FI" err="1"/>
              <a:t>lorem</a:t>
            </a:r>
            <a:r>
              <a:rPr lang="fi-FI"/>
              <a:t> </a:t>
            </a:r>
            <a:r>
              <a:rPr lang="fi-FI" err="1"/>
              <a:t>ipsum</a:t>
            </a:r>
            <a:endParaRPr lang="fi-FI"/>
          </a:p>
        </p:txBody>
      </p:sp>
    </p:spTree>
    <p:extLst>
      <p:ext uri="{BB962C8B-B14F-4D97-AF65-F5344CB8AC3E}">
        <p14:creationId xmlns:p14="http://schemas.microsoft.com/office/powerpoint/2010/main" val="232142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Väliotsikkodia beige">
    <p:spTree>
      <p:nvGrpSpPr>
        <p:cNvPr id="1" name=""/>
        <p:cNvGrpSpPr/>
        <p:nvPr/>
      </p:nvGrpSpPr>
      <p:grpSpPr>
        <a:xfrm>
          <a:off x="0" y="0"/>
          <a:ext cx="0" cy="0"/>
          <a:chOff x="0" y="0"/>
          <a:chExt cx="0" cy="0"/>
        </a:xfrm>
      </p:grpSpPr>
      <p:sp>
        <p:nvSpPr>
          <p:cNvPr id="10" name="Suorakulmio 9">
            <a:extLst>
              <a:ext uri="{FF2B5EF4-FFF2-40B4-BE49-F238E27FC236}">
                <a16:creationId xmlns:a16="http://schemas.microsoft.com/office/drawing/2014/main" id="{83D3D4EE-BE32-124A-BCA0-1F2344EEAE01}"/>
              </a:ext>
            </a:extLst>
          </p:cNvPr>
          <p:cNvSpPr/>
          <p:nvPr userDrawn="1"/>
        </p:nvSpPr>
        <p:spPr>
          <a:xfrm>
            <a:off x="407988" y="369518"/>
            <a:ext cx="10909300" cy="611896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9" name="Kuva 8">
            <a:extLst>
              <a:ext uri="{FF2B5EF4-FFF2-40B4-BE49-F238E27FC236}">
                <a16:creationId xmlns:a16="http://schemas.microsoft.com/office/drawing/2014/main" id="{0EED30C1-3EA2-6A4F-94ED-37251D3323B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536160" y="360000"/>
            <a:ext cx="365125" cy="338409"/>
          </a:xfrm>
          <a:prstGeom prst="rect">
            <a:avLst/>
          </a:prstGeom>
        </p:spPr>
      </p:pic>
      <p:sp>
        <p:nvSpPr>
          <p:cNvPr id="7" name="Dian numeron paikkamerkki 6">
            <a:extLst>
              <a:ext uri="{FF2B5EF4-FFF2-40B4-BE49-F238E27FC236}">
                <a16:creationId xmlns:a16="http://schemas.microsoft.com/office/drawing/2014/main" id="{CCC1C30B-C749-BF4C-9D71-2E39EDAF4053}"/>
              </a:ext>
            </a:extLst>
          </p:cNvPr>
          <p:cNvSpPr>
            <a:spLocks noGrp="1"/>
          </p:cNvSpPr>
          <p:nvPr>
            <p:ph type="sldNum" sz="quarter" idx="11"/>
          </p:nvPr>
        </p:nvSpPr>
        <p:spPr/>
        <p:txBody>
          <a:bodyPr/>
          <a:lstStyle/>
          <a:p>
            <a:pPr algn="ctr"/>
            <a:fld id="{9CEEB01E-4353-104F-B947-A432B2F0C635}" type="slidenum">
              <a:rPr lang="fi-FI" smtClean="0"/>
              <a:pPr algn="ctr"/>
              <a:t>‹#›</a:t>
            </a:fld>
            <a:endParaRPr lang="fi-FI"/>
          </a:p>
        </p:txBody>
      </p:sp>
      <p:sp>
        <p:nvSpPr>
          <p:cNvPr id="11" name="Tekstiruutu 10">
            <a:extLst>
              <a:ext uri="{FF2B5EF4-FFF2-40B4-BE49-F238E27FC236}">
                <a16:creationId xmlns:a16="http://schemas.microsoft.com/office/drawing/2014/main" id="{4C03AB1E-1C68-5447-B246-4E17DBDB1D07}"/>
              </a:ext>
              <a:ext uri="{C183D7F6-B498-43B3-948B-1728B52AA6E4}">
                <adec:decorative xmlns:adec="http://schemas.microsoft.com/office/drawing/2017/decorative" val="1"/>
              </a:ext>
            </a:extLst>
          </p:cNvPr>
          <p:cNvSpPr txBox="1"/>
          <p:nvPr userDrawn="1"/>
        </p:nvSpPr>
        <p:spPr>
          <a:xfrm rot="16200000">
            <a:off x="11035246" y="5449806"/>
            <a:ext cx="1366952" cy="169277"/>
          </a:xfrm>
          <a:prstGeom prst="rect">
            <a:avLst/>
          </a:prstGeom>
          <a:noFill/>
        </p:spPr>
        <p:txBody>
          <a:bodyPr wrap="square" lIns="0" tIns="0" rIns="0" bIns="0" rtlCol="0">
            <a:spAutoFit/>
          </a:bodyPr>
          <a:lstStyle/>
          <a:p>
            <a:r>
              <a:rPr lang="fi-FI" sz="1100" baseline="0">
                <a:solidFill>
                  <a:schemeClr val="accent1"/>
                </a:solidFill>
                <a:latin typeface="+mj-lt"/>
                <a:cs typeface="Consolas" panose="020B0609020204030204" pitchFamily="49" charset="0"/>
              </a:rPr>
              <a:t>Ammattiliitto Jyty</a:t>
            </a:r>
          </a:p>
        </p:txBody>
      </p:sp>
      <p:sp>
        <p:nvSpPr>
          <p:cNvPr id="12" name="Otsikko 1">
            <a:extLst>
              <a:ext uri="{FF2B5EF4-FFF2-40B4-BE49-F238E27FC236}">
                <a16:creationId xmlns:a16="http://schemas.microsoft.com/office/drawing/2014/main" id="{50BEEBBD-F947-8945-9180-DFA50F29CE7D}"/>
              </a:ext>
            </a:extLst>
          </p:cNvPr>
          <p:cNvSpPr>
            <a:spLocks noGrp="1"/>
          </p:cNvSpPr>
          <p:nvPr>
            <p:ph type="title" hasCustomPrompt="1"/>
          </p:nvPr>
        </p:nvSpPr>
        <p:spPr>
          <a:xfrm>
            <a:off x="1440000" y="2885375"/>
            <a:ext cx="8468088" cy="1087250"/>
          </a:xfrm>
        </p:spPr>
        <p:txBody>
          <a:bodyPr anchor="ctr" anchorCtr="0">
            <a:normAutofit/>
          </a:bodyPr>
          <a:lstStyle>
            <a:lvl1pPr>
              <a:defRPr sz="4800"/>
            </a:lvl1pPr>
          </a:lstStyle>
          <a:p>
            <a:r>
              <a:rPr lang="fi-FI"/>
              <a:t>Otsikkoteksti </a:t>
            </a:r>
            <a:r>
              <a:rPr lang="fi-FI" err="1"/>
              <a:t>lorem</a:t>
            </a:r>
            <a:r>
              <a:rPr lang="fi-FI"/>
              <a:t> </a:t>
            </a:r>
            <a:r>
              <a:rPr lang="fi-FI" err="1"/>
              <a:t>ipsum</a:t>
            </a:r>
            <a:endParaRPr lang="fi-FI"/>
          </a:p>
        </p:txBody>
      </p:sp>
    </p:spTree>
    <p:extLst>
      <p:ext uri="{BB962C8B-B14F-4D97-AF65-F5344CB8AC3E}">
        <p14:creationId xmlns:p14="http://schemas.microsoft.com/office/powerpoint/2010/main" val="1489569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Väliotsikkodia vihreä">
    <p:spTree>
      <p:nvGrpSpPr>
        <p:cNvPr id="1" name=""/>
        <p:cNvGrpSpPr/>
        <p:nvPr/>
      </p:nvGrpSpPr>
      <p:grpSpPr>
        <a:xfrm>
          <a:off x="0" y="0"/>
          <a:ext cx="0" cy="0"/>
          <a:chOff x="0" y="0"/>
          <a:chExt cx="0" cy="0"/>
        </a:xfrm>
      </p:grpSpPr>
      <p:sp>
        <p:nvSpPr>
          <p:cNvPr id="7" name="Sisällön paikkamerkki 2">
            <a:extLst>
              <a:ext uri="{FF2B5EF4-FFF2-40B4-BE49-F238E27FC236}">
                <a16:creationId xmlns:a16="http://schemas.microsoft.com/office/drawing/2014/main" id="{39B4D615-1680-A64A-8E3C-3CA675572198}"/>
              </a:ext>
              <a:ext uri="{C183D7F6-B498-43B3-948B-1728B52AA6E4}">
                <adec:decorative xmlns:adec="http://schemas.microsoft.com/office/drawing/2017/decorative" val="1"/>
              </a:ext>
            </a:extLst>
          </p:cNvPr>
          <p:cNvSpPr>
            <a:spLocks noGrp="1"/>
          </p:cNvSpPr>
          <p:nvPr>
            <p:ph idx="13"/>
          </p:nvPr>
        </p:nvSpPr>
        <p:spPr>
          <a:xfrm>
            <a:off x="407988" y="365124"/>
            <a:ext cx="10909300" cy="6123358"/>
          </a:xfrm>
          <a:prstGeom prst="rect">
            <a:avLst/>
          </a:prstGeom>
          <a:solidFill>
            <a:schemeClr val="accent3"/>
          </a:solidFill>
        </p:spPr>
        <p:txBody>
          <a:bodyPr/>
          <a:lstStyle>
            <a:lvl1pPr marL="0" indent="0">
              <a:buNone/>
              <a:defRPr>
                <a:noFill/>
              </a:defRPr>
            </a:lvl1pPr>
            <a:lvl2pPr>
              <a:defRPr>
                <a:noFill/>
              </a:defRPr>
            </a:lvl2pPr>
            <a:lvl3pPr>
              <a:defRPr>
                <a:noFill/>
              </a:defRPr>
            </a:lvl3pPr>
            <a:lvl4pPr>
              <a:defRPr>
                <a:noFill/>
              </a:defRPr>
            </a:lvl4pPr>
            <a:lvl5pPr>
              <a:defRPr>
                <a:noFill/>
              </a:defRPr>
            </a:lvl5pPr>
          </a:lstStyle>
          <a:p>
            <a:pPr lvl="0"/>
            <a:r>
              <a:rPr lang="fi-FI"/>
              <a:t>Muokkaa tekstin perustyylejä napsauttamalla</a:t>
            </a:r>
          </a:p>
        </p:txBody>
      </p:sp>
      <p:sp>
        <p:nvSpPr>
          <p:cNvPr id="4" name="Dian numeron paikkamerkki 3">
            <a:extLst>
              <a:ext uri="{FF2B5EF4-FFF2-40B4-BE49-F238E27FC236}">
                <a16:creationId xmlns:a16="http://schemas.microsoft.com/office/drawing/2014/main" id="{A0AAD89A-1EBF-5541-ABB2-BF86F876B2AD}"/>
              </a:ext>
            </a:extLst>
          </p:cNvPr>
          <p:cNvSpPr>
            <a:spLocks noGrp="1"/>
          </p:cNvSpPr>
          <p:nvPr>
            <p:ph type="sldNum" sz="quarter" idx="15"/>
          </p:nvPr>
        </p:nvSpPr>
        <p:spPr/>
        <p:txBody>
          <a:bodyPr/>
          <a:lstStyle/>
          <a:p>
            <a:pPr algn="ctr"/>
            <a:fld id="{9CEEB01E-4353-104F-B947-A432B2F0C635}" type="slidenum">
              <a:rPr lang="fi-FI" smtClean="0"/>
              <a:pPr algn="ctr"/>
              <a:t>‹#›</a:t>
            </a:fld>
            <a:endParaRPr lang="fi-FI"/>
          </a:p>
        </p:txBody>
      </p:sp>
      <p:sp>
        <p:nvSpPr>
          <p:cNvPr id="8" name="Tekstiruutu 7">
            <a:extLst>
              <a:ext uri="{FF2B5EF4-FFF2-40B4-BE49-F238E27FC236}">
                <a16:creationId xmlns:a16="http://schemas.microsoft.com/office/drawing/2014/main" id="{2B90807D-F086-524B-B74D-9AE96D98EB9E}"/>
              </a:ext>
              <a:ext uri="{C183D7F6-B498-43B3-948B-1728B52AA6E4}">
                <adec:decorative xmlns:adec="http://schemas.microsoft.com/office/drawing/2017/decorative" val="1"/>
              </a:ext>
            </a:extLst>
          </p:cNvPr>
          <p:cNvSpPr txBox="1"/>
          <p:nvPr userDrawn="1"/>
        </p:nvSpPr>
        <p:spPr>
          <a:xfrm rot="16200000">
            <a:off x="11035246" y="5449806"/>
            <a:ext cx="1366952" cy="169277"/>
          </a:xfrm>
          <a:prstGeom prst="rect">
            <a:avLst/>
          </a:prstGeom>
          <a:noFill/>
        </p:spPr>
        <p:txBody>
          <a:bodyPr wrap="square" lIns="0" tIns="0" rIns="0" bIns="0" rtlCol="0">
            <a:spAutoFit/>
          </a:bodyPr>
          <a:lstStyle/>
          <a:p>
            <a:r>
              <a:rPr lang="fi-FI" sz="1100" baseline="0">
                <a:solidFill>
                  <a:schemeClr val="accent1"/>
                </a:solidFill>
                <a:latin typeface="+mj-lt"/>
                <a:cs typeface="Consolas" panose="020B0609020204030204" pitchFamily="49" charset="0"/>
              </a:rPr>
              <a:t>Ammattiliitto Jyty</a:t>
            </a:r>
          </a:p>
        </p:txBody>
      </p:sp>
      <p:pic>
        <p:nvPicPr>
          <p:cNvPr id="9" name="Kuva 8">
            <a:extLst>
              <a:ext uri="{FF2B5EF4-FFF2-40B4-BE49-F238E27FC236}">
                <a16:creationId xmlns:a16="http://schemas.microsoft.com/office/drawing/2014/main" id="{E4B64064-8E2D-584B-91F7-DBE63A89F7F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536160" y="360000"/>
            <a:ext cx="365125" cy="338409"/>
          </a:xfrm>
          <a:prstGeom prst="rect">
            <a:avLst/>
          </a:prstGeom>
        </p:spPr>
      </p:pic>
      <p:sp>
        <p:nvSpPr>
          <p:cNvPr id="10" name="Otsikko 1">
            <a:extLst>
              <a:ext uri="{FF2B5EF4-FFF2-40B4-BE49-F238E27FC236}">
                <a16:creationId xmlns:a16="http://schemas.microsoft.com/office/drawing/2014/main" id="{A1D96E19-ED58-8A42-A938-2B60DC0596E3}"/>
              </a:ext>
            </a:extLst>
          </p:cNvPr>
          <p:cNvSpPr>
            <a:spLocks noGrp="1"/>
          </p:cNvSpPr>
          <p:nvPr>
            <p:ph type="title" hasCustomPrompt="1"/>
          </p:nvPr>
        </p:nvSpPr>
        <p:spPr>
          <a:xfrm>
            <a:off x="1440000" y="2885375"/>
            <a:ext cx="8468088" cy="1087250"/>
          </a:xfrm>
        </p:spPr>
        <p:txBody>
          <a:bodyPr anchor="ctr" anchorCtr="0">
            <a:normAutofit/>
          </a:bodyPr>
          <a:lstStyle>
            <a:lvl1pPr>
              <a:defRPr sz="4800"/>
            </a:lvl1pPr>
          </a:lstStyle>
          <a:p>
            <a:r>
              <a:rPr lang="fi-FI"/>
              <a:t>Otsikkoteksti </a:t>
            </a:r>
            <a:r>
              <a:rPr lang="fi-FI" err="1"/>
              <a:t>lorem</a:t>
            </a:r>
            <a:r>
              <a:rPr lang="fi-FI"/>
              <a:t> </a:t>
            </a:r>
            <a:r>
              <a:rPr lang="fi-FI" err="1"/>
              <a:t>ipsum</a:t>
            </a:r>
            <a:endParaRPr lang="fi-FI"/>
          </a:p>
        </p:txBody>
      </p:sp>
    </p:spTree>
    <p:extLst>
      <p:ext uri="{BB962C8B-B14F-4D97-AF65-F5344CB8AC3E}">
        <p14:creationId xmlns:p14="http://schemas.microsoft.com/office/powerpoint/2010/main" val="4110673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Väliotsikkodia keltainen">
    <p:bg>
      <p:bgPr>
        <a:solidFill>
          <a:schemeClr val="bg1">
            <a:alpha val="40000"/>
          </a:schemeClr>
        </a:solidFill>
        <a:effectLst/>
      </p:bgPr>
    </p:bg>
    <p:spTree>
      <p:nvGrpSpPr>
        <p:cNvPr id="1" name=""/>
        <p:cNvGrpSpPr/>
        <p:nvPr/>
      </p:nvGrpSpPr>
      <p:grpSpPr>
        <a:xfrm>
          <a:off x="0" y="0"/>
          <a:ext cx="0" cy="0"/>
          <a:chOff x="0" y="0"/>
          <a:chExt cx="0" cy="0"/>
        </a:xfrm>
      </p:grpSpPr>
      <p:sp>
        <p:nvSpPr>
          <p:cNvPr id="7" name="Sisällön paikkamerkki 2">
            <a:extLst>
              <a:ext uri="{FF2B5EF4-FFF2-40B4-BE49-F238E27FC236}">
                <a16:creationId xmlns:a16="http://schemas.microsoft.com/office/drawing/2014/main" id="{39B4D615-1680-A64A-8E3C-3CA675572198}"/>
              </a:ext>
              <a:ext uri="{C183D7F6-B498-43B3-948B-1728B52AA6E4}">
                <adec:decorative xmlns:adec="http://schemas.microsoft.com/office/drawing/2017/decorative" val="1"/>
              </a:ext>
            </a:extLst>
          </p:cNvPr>
          <p:cNvSpPr>
            <a:spLocks noGrp="1"/>
          </p:cNvSpPr>
          <p:nvPr>
            <p:ph idx="13"/>
          </p:nvPr>
        </p:nvSpPr>
        <p:spPr>
          <a:xfrm>
            <a:off x="407988" y="365124"/>
            <a:ext cx="10909300" cy="6123358"/>
          </a:xfrm>
          <a:prstGeom prst="rect">
            <a:avLst/>
          </a:prstGeom>
          <a:solidFill>
            <a:schemeClr val="accent4"/>
          </a:solidFill>
        </p:spPr>
        <p:txBody>
          <a:bodyPr/>
          <a:lstStyle>
            <a:lvl1pPr marL="0" indent="0">
              <a:buNone/>
              <a:defRPr>
                <a:noFill/>
              </a:defRPr>
            </a:lvl1pPr>
            <a:lvl2pPr>
              <a:defRPr>
                <a:noFill/>
              </a:defRPr>
            </a:lvl2pPr>
            <a:lvl3pPr>
              <a:defRPr>
                <a:noFill/>
              </a:defRPr>
            </a:lvl3pPr>
            <a:lvl4pPr>
              <a:defRPr>
                <a:noFill/>
              </a:defRPr>
            </a:lvl4pPr>
            <a:lvl5pPr>
              <a:defRPr>
                <a:noFill/>
              </a:defRPr>
            </a:lvl5pPr>
          </a:lstStyle>
          <a:p>
            <a:pPr lvl="0"/>
            <a:r>
              <a:rPr lang="fi-FI"/>
              <a:t>Muokkaa tekstin perustyylejä napsauttamalla</a:t>
            </a:r>
          </a:p>
        </p:txBody>
      </p:sp>
      <p:sp>
        <p:nvSpPr>
          <p:cNvPr id="4" name="Dian numeron paikkamerkki 3">
            <a:extLst>
              <a:ext uri="{FF2B5EF4-FFF2-40B4-BE49-F238E27FC236}">
                <a16:creationId xmlns:a16="http://schemas.microsoft.com/office/drawing/2014/main" id="{A110A48E-ACBC-6E49-B9BB-C767F28858FF}"/>
              </a:ext>
            </a:extLst>
          </p:cNvPr>
          <p:cNvSpPr>
            <a:spLocks noGrp="1"/>
          </p:cNvSpPr>
          <p:nvPr>
            <p:ph type="sldNum" sz="quarter" idx="15"/>
          </p:nvPr>
        </p:nvSpPr>
        <p:spPr/>
        <p:txBody>
          <a:bodyPr/>
          <a:lstStyle/>
          <a:p>
            <a:pPr algn="ctr"/>
            <a:fld id="{9CEEB01E-4353-104F-B947-A432B2F0C635}" type="slidenum">
              <a:rPr lang="fi-FI" smtClean="0"/>
              <a:pPr algn="ctr"/>
              <a:t>‹#›</a:t>
            </a:fld>
            <a:endParaRPr lang="fi-FI"/>
          </a:p>
        </p:txBody>
      </p:sp>
      <p:sp>
        <p:nvSpPr>
          <p:cNvPr id="8" name="Tekstiruutu 7">
            <a:extLst>
              <a:ext uri="{FF2B5EF4-FFF2-40B4-BE49-F238E27FC236}">
                <a16:creationId xmlns:a16="http://schemas.microsoft.com/office/drawing/2014/main" id="{0B0F74FA-48A4-6A48-BF36-CA5349856028}"/>
              </a:ext>
              <a:ext uri="{C183D7F6-B498-43B3-948B-1728B52AA6E4}">
                <adec:decorative xmlns:adec="http://schemas.microsoft.com/office/drawing/2017/decorative" val="1"/>
              </a:ext>
            </a:extLst>
          </p:cNvPr>
          <p:cNvSpPr txBox="1"/>
          <p:nvPr userDrawn="1"/>
        </p:nvSpPr>
        <p:spPr>
          <a:xfrm rot="16200000">
            <a:off x="11035246" y="5449806"/>
            <a:ext cx="1366952" cy="169277"/>
          </a:xfrm>
          <a:prstGeom prst="rect">
            <a:avLst/>
          </a:prstGeom>
          <a:noFill/>
        </p:spPr>
        <p:txBody>
          <a:bodyPr wrap="square" lIns="0" tIns="0" rIns="0" bIns="0" rtlCol="0">
            <a:spAutoFit/>
          </a:bodyPr>
          <a:lstStyle/>
          <a:p>
            <a:r>
              <a:rPr lang="fi-FI" sz="1100" baseline="0">
                <a:solidFill>
                  <a:schemeClr val="accent1"/>
                </a:solidFill>
                <a:latin typeface="+mj-lt"/>
                <a:cs typeface="Consolas" panose="020B0609020204030204" pitchFamily="49" charset="0"/>
              </a:rPr>
              <a:t>Ammattiliitto Jyty</a:t>
            </a:r>
          </a:p>
        </p:txBody>
      </p:sp>
      <p:pic>
        <p:nvPicPr>
          <p:cNvPr id="9" name="Kuva 8">
            <a:extLst>
              <a:ext uri="{FF2B5EF4-FFF2-40B4-BE49-F238E27FC236}">
                <a16:creationId xmlns:a16="http://schemas.microsoft.com/office/drawing/2014/main" id="{222AEF98-38EF-004F-9540-B20AA0ECF52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536160" y="360000"/>
            <a:ext cx="365125" cy="338409"/>
          </a:xfrm>
          <a:prstGeom prst="rect">
            <a:avLst/>
          </a:prstGeom>
        </p:spPr>
      </p:pic>
      <p:sp>
        <p:nvSpPr>
          <p:cNvPr id="10" name="Otsikko 1">
            <a:extLst>
              <a:ext uri="{FF2B5EF4-FFF2-40B4-BE49-F238E27FC236}">
                <a16:creationId xmlns:a16="http://schemas.microsoft.com/office/drawing/2014/main" id="{D03C1170-2E0D-9B43-9BFF-B3809A0BD519}"/>
              </a:ext>
            </a:extLst>
          </p:cNvPr>
          <p:cNvSpPr>
            <a:spLocks noGrp="1"/>
          </p:cNvSpPr>
          <p:nvPr>
            <p:ph type="title" hasCustomPrompt="1"/>
          </p:nvPr>
        </p:nvSpPr>
        <p:spPr>
          <a:xfrm>
            <a:off x="1440000" y="2885375"/>
            <a:ext cx="8468088" cy="1087250"/>
          </a:xfrm>
        </p:spPr>
        <p:txBody>
          <a:bodyPr anchor="ctr" anchorCtr="0">
            <a:normAutofit/>
          </a:bodyPr>
          <a:lstStyle>
            <a:lvl1pPr>
              <a:defRPr sz="4800"/>
            </a:lvl1pPr>
          </a:lstStyle>
          <a:p>
            <a:r>
              <a:rPr lang="fi-FI"/>
              <a:t>Otsikkoteksti </a:t>
            </a:r>
            <a:r>
              <a:rPr lang="fi-FI" err="1"/>
              <a:t>lorem</a:t>
            </a:r>
            <a:r>
              <a:rPr lang="fi-FI"/>
              <a:t> </a:t>
            </a:r>
            <a:r>
              <a:rPr lang="fi-FI" err="1"/>
              <a:t>ipsum</a:t>
            </a:r>
            <a:endParaRPr lang="fi-FI"/>
          </a:p>
        </p:txBody>
      </p:sp>
    </p:spTree>
    <p:extLst>
      <p:ext uri="{BB962C8B-B14F-4D97-AF65-F5344CB8AC3E}">
        <p14:creationId xmlns:p14="http://schemas.microsoft.com/office/powerpoint/2010/main" val="303816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Otsikko + ingressi valkoinen ingressillä">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6E80D8E-95FF-114D-8122-3EAF2B54880A}"/>
              </a:ext>
            </a:extLst>
          </p:cNvPr>
          <p:cNvSpPr>
            <a:spLocks noGrp="1"/>
          </p:cNvSpPr>
          <p:nvPr>
            <p:ph type="title" hasCustomPrompt="1"/>
          </p:nvPr>
        </p:nvSpPr>
        <p:spPr>
          <a:xfrm>
            <a:off x="1440000" y="1709739"/>
            <a:ext cx="8468088" cy="1087250"/>
          </a:xfrm>
        </p:spPr>
        <p:txBody>
          <a:bodyPr anchor="ctr" anchorCtr="0">
            <a:normAutofit/>
          </a:bodyPr>
          <a:lstStyle>
            <a:lvl1pPr>
              <a:defRPr sz="4800"/>
            </a:lvl1pPr>
          </a:lstStyle>
          <a:p>
            <a:r>
              <a:rPr lang="fi-FI"/>
              <a:t>Otsikkoteksti </a:t>
            </a:r>
            <a:r>
              <a:rPr lang="fi-FI" err="1"/>
              <a:t>lorem</a:t>
            </a:r>
            <a:r>
              <a:rPr lang="fi-FI"/>
              <a:t> </a:t>
            </a:r>
            <a:r>
              <a:rPr lang="fi-FI" err="1"/>
              <a:t>ipsum</a:t>
            </a:r>
            <a:endParaRPr lang="fi-FI"/>
          </a:p>
        </p:txBody>
      </p:sp>
      <p:sp>
        <p:nvSpPr>
          <p:cNvPr id="3" name="Tekstin paikkamerkki 2">
            <a:extLst>
              <a:ext uri="{FF2B5EF4-FFF2-40B4-BE49-F238E27FC236}">
                <a16:creationId xmlns:a16="http://schemas.microsoft.com/office/drawing/2014/main" id="{F6EC931C-1660-464B-8C0F-401D524F2570}"/>
              </a:ext>
            </a:extLst>
          </p:cNvPr>
          <p:cNvSpPr>
            <a:spLocks noGrp="1"/>
          </p:cNvSpPr>
          <p:nvPr>
            <p:ph type="body" idx="1" hasCustomPrompt="1"/>
          </p:nvPr>
        </p:nvSpPr>
        <p:spPr>
          <a:xfrm>
            <a:off x="1440000" y="2875967"/>
            <a:ext cx="5686816" cy="1187037"/>
          </a:xfrm>
          <a:prstGeom prst="rect">
            <a:avLst/>
          </a:prstGeom>
        </p:spPr>
        <p:txBody>
          <a:bodyPr>
            <a:normAutofit/>
          </a:bodyPr>
          <a:lstStyle>
            <a:lvl1pPr marL="0" indent="0">
              <a:lnSpc>
                <a:spcPct val="120000"/>
              </a:lnSpc>
              <a:buNone/>
              <a:defRPr sz="2400">
                <a:solidFill>
                  <a:schemeClr val="tx1"/>
                </a:solidFill>
                <a:latin typeface="+mn-lt"/>
                <a:ea typeface="Verdana" panose="020B0604030504040204" pitchFamily="34" charset="0"/>
                <a:cs typeface="Verdana" panose="020B060403050404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a:t>Ingressiteksti </a:t>
            </a:r>
            <a:r>
              <a:rPr lang="fi-FI" err="1"/>
              <a:t>lorem</a:t>
            </a:r>
            <a:r>
              <a:rPr lang="fi-FI"/>
              <a:t> </a:t>
            </a:r>
            <a:r>
              <a:rPr lang="fi-FI" err="1"/>
              <a:t>ipsum</a:t>
            </a:r>
            <a:endParaRPr lang="fi-FI"/>
          </a:p>
        </p:txBody>
      </p:sp>
      <p:pic>
        <p:nvPicPr>
          <p:cNvPr id="6" name="Kuva 5">
            <a:extLst>
              <a:ext uri="{FF2B5EF4-FFF2-40B4-BE49-F238E27FC236}">
                <a16:creationId xmlns:a16="http://schemas.microsoft.com/office/drawing/2014/main" id="{3512EE5D-E63D-4048-9C3A-FF7AF47DE3F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536160" y="360000"/>
            <a:ext cx="365125" cy="338409"/>
          </a:xfrm>
          <a:prstGeom prst="rect">
            <a:avLst/>
          </a:prstGeom>
        </p:spPr>
      </p:pic>
      <p:sp>
        <p:nvSpPr>
          <p:cNvPr id="7" name="Dian numeron paikkamerkki 6">
            <a:extLst>
              <a:ext uri="{FF2B5EF4-FFF2-40B4-BE49-F238E27FC236}">
                <a16:creationId xmlns:a16="http://schemas.microsoft.com/office/drawing/2014/main" id="{F58E1DC5-43A3-AB48-A1EA-B709E4884718}"/>
              </a:ext>
            </a:extLst>
          </p:cNvPr>
          <p:cNvSpPr>
            <a:spLocks noGrp="1"/>
          </p:cNvSpPr>
          <p:nvPr>
            <p:ph type="sldNum" sz="quarter" idx="11"/>
          </p:nvPr>
        </p:nvSpPr>
        <p:spPr/>
        <p:txBody>
          <a:bodyPr/>
          <a:lstStyle/>
          <a:p>
            <a:pPr algn="ctr"/>
            <a:fld id="{9CEEB01E-4353-104F-B947-A432B2F0C635}" type="slidenum">
              <a:rPr lang="fi-FI" smtClean="0"/>
              <a:pPr algn="ctr"/>
              <a:t>‹#›</a:t>
            </a:fld>
            <a:endParaRPr lang="fi-FI"/>
          </a:p>
        </p:txBody>
      </p:sp>
      <p:sp>
        <p:nvSpPr>
          <p:cNvPr id="8" name="Tekstiruutu 7">
            <a:extLst>
              <a:ext uri="{FF2B5EF4-FFF2-40B4-BE49-F238E27FC236}">
                <a16:creationId xmlns:a16="http://schemas.microsoft.com/office/drawing/2014/main" id="{66EC4560-6D5C-E24A-B802-E03384410592}"/>
              </a:ext>
              <a:ext uri="{C183D7F6-B498-43B3-948B-1728B52AA6E4}">
                <adec:decorative xmlns:adec="http://schemas.microsoft.com/office/drawing/2017/decorative" val="1"/>
              </a:ext>
            </a:extLst>
          </p:cNvPr>
          <p:cNvSpPr txBox="1"/>
          <p:nvPr userDrawn="1"/>
        </p:nvSpPr>
        <p:spPr>
          <a:xfrm rot="16200000">
            <a:off x="11035246" y="5449806"/>
            <a:ext cx="1366952" cy="169277"/>
          </a:xfrm>
          <a:prstGeom prst="rect">
            <a:avLst/>
          </a:prstGeom>
          <a:noFill/>
        </p:spPr>
        <p:txBody>
          <a:bodyPr wrap="square" lIns="0" tIns="0" rIns="0" bIns="0" rtlCol="0">
            <a:spAutoFit/>
          </a:bodyPr>
          <a:lstStyle/>
          <a:p>
            <a:r>
              <a:rPr lang="fi-FI" sz="1100" baseline="0">
                <a:solidFill>
                  <a:schemeClr val="accent1"/>
                </a:solidFill>
                <a:latin typeface="+mj-lt"/>
                <a:cs typeface="Consolas" panose="020B0609020204030204" pitchFamily="49" charset="0"/>
              </a:rPr>
              <a:t>Ammattiliitto Jyty</a:t>
            </a:r>
          </a:p>
        </p:txBody>
      </p:sp>
    </p:spTree>
    <p:extLst>
      <p:ext uri="{BB962C8B-B14F-4D97-AF65-F5344CB8AC3E}">
        <p14:creationId xmlns:p14="http://schemas.microsoft.com/office/powerpoint/2010/main" val="2191443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Otsikko + ingressi">
    <p:spTree>
      <p:nvGrpSpPr>
        <p:cNvPr id="1" name=""/>
        <p:cNvGrpSpPr/>
        <p:nvPr/>
      </p:nvGrpSpPr>
      <p:grpSpPr>
        <a:xfrm>
          <a:off x="0" y="0"/>
          <a:ext cx="0" cy="0"/>
          <a:chOff x="0" y="0"/>
          <a:chExt cx="0" cy="0"/>
        </a:xfrm>
      </p:grpSpPr>
      <p:sp>
        <p:nvSpPr>
          <p:cNvPr id="8" name="Suorakulmio 7">
            <a:extLst>
              <a:ext uri="{FF2B5EF4-FFF2-40B4-BE49-F238E27FC236}">
                <a16:creationId xmlns:a16="http://schemas.microsoft.com/office/drawing/2014/main" id="{6480BE99-856C-B24F-9123-52A44B6C9EB3}"/>
              </a:ext>
            </a:extLst>
          </p:cNvPr>
          <p:cNvSpPr/>
          <p:nvPr userDrawn="1"/>
        </p:nvSpPr>
        <p:spPr>
          <a:xfrm>
            <a:off x="407988" y="369518"/>
            <a:ext cx="10909300" cy="611896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6" name="Kuva 5">
            <a:extLst>
              <a:ext uri="{FF2B5EF4-FFF2-40B4-BE49-F238E27FC236}">
                <a16:creationId xmlns:a16="http://schemas.microsoft.com/office/drawing/2014/main" id="{3512EE5D-E63D-4048-9C3A-FF7AF47DE3F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536160" y="360000"/>
            <a:ext cx="365125" cy="338409"/>
          </a:xfrm>
          <a:prstGeom prst="rect">
            <a:avLst/>
          </a:prstGeom>
        </p:spPr>
      </p:pic>
      <p:sp>
        <p:nvSpPr>
          <p:cNvPr id="7" name="Dian numeron paikkamerkki 6">
            <a:extLst>
              <a:ext uri="{FF2B5EF4-FFF2-40B4-BE49-F238E27FC236}">
                <a16:creationId xmlns:a16="http://schemas.microsoft.com/office/drawing/2014/main" id="{F58E1DC5-43A3-AB48-A1EA-B709E4884718}"/>
              </a:ext>
            </a:extLst>
          </p:cNvPr>
          <p:cNvSpPr>
            <a:spLocks noGrp="1"/>
          </p:cNvSpPr>
          <p:nvPr>
            <p:ph type="sldNum" sz="quarter" idx="11"/>
          </p:nvPr>
        </p:nvSpPr>
        <p:spPr/>
        <p:txBody>
          <a:bodyPr/>
          <a:lstStyle/>
          <a:p>
            <a:pPr algn="ctr"/>
            <a:fld id="{9CEEB01E-4353-104F-B947-A432B2F0C635}" type="slidenum">
              <a:rPr lang="fi-FI" smtClean="0"/>
              <a:pPr algn="ctr"/>
              <a:t>‹#›</a:t>
            </a:fld>
            <a:endParaRPr lang="fi-FI"/>
          </a:p>
        </p:txBody>
      </p:sp>
      <p:sp>
        <p:nvSpPr>
          <p:cNvPr id="9" name="Tekstiruutu 8">
            <a:extLst>
              <a:ext uri="{FF2B5EF4-FFF2-40B4-BE49-F238E27FC236}">
                <a16:creationId xmlns:a16="http://schemas.microsoft.com/office/drawing/2014/main" id="{940A9F00-5A03-C84D-85A2-FE776FDE3CDE}"/>
              </a:ext>
              <a:ext uri="{C183D7F6-B498-43B3-948B-1728B52AA6E4}">
                <adec:decorative xmlns:adec="http://schemas.microsoft.com/office/drawing/2017/decorative" val="1"/>
              </a:ext>
            </a:extLst>
          </p:cNvPr>
          <p:cNvSpPr txBox="1"/>
          <p:nvPr userDrawn="1"/>
        </p:nvSpPr>
        <p:spPr>
          <a:xfrm rot="16200000">
            <a:off x="11035246" y="5449806"/>
            <a:ext cx="1366952" cy="169277"/>
          </a:xfrm>
          <a:prstGeom prst="rect">
            <a:avLst/>
          </a:prstGeom>
          <a:noFill/>
        </p:spPr>
        <p:txBody>
          <a:bodyPr wrap="square" lIns="0" tIns="0" rIns="0" bIns="0" rtlCol="0">
            <a:spAutoFit/>
          </a:bodyPr>
          <a:lstStyle/>
          <a:p>
            <a:r>
              <a:rPr lang="fi-FI" sz="1100" baseline="0">
                <a:solidFill>
                  <a:schemeClr val="accent1"/>
                </a:solidFill>
                <a:latin typeface="+mj-lt"/>
                <a:cs typeface="Consolas" panose="020B0609020204030204" pitchFamily="49" charset="0"/>
              </a:rPr>
              <a:t>Ammattiliitto Jyty</a:t>
            </a:r>
          </a:p>
        </p:txBody>
      </p:sp>
      <p:sp>
        <p:nvSpPr>
          <p:cNvPr id="12" name="Otsikko 1">
            <a:extLst>
              <a:ext uri="{FF2B5EF4-FFF2-40B4-BE49-F238E27FC236}">
                <a16:creationId xmlns:a16="http://schemas.microsoft.com/office/drawing/2014/main" id="{BD819FDF-3EFE-4245-8D4A-94C5F73E84B3}"/>
              </a:ext>
            </a:extLst>
          </p:cNvPr>
          <p:cNvSpPr>
            <a:spLocks noGrp="1"/>
          </p:cNvSpPr>
          <p:nvPr>
            <p:ph type="title" hasCustomPrompt="1"/>
          </p:nvPr>
        </p:nvSpPr>
        <p:spPr>
          <a:xfrm>
            <a:off x="1440000" y="1709739"/>
            <a:ext cx="8468088" cy="1087250"/>
          </a:xfrm>
        </p:spPr>
        <p:txBody>
          <a:bodyPr anchor="ctr" anchorCtr="0">
            <a:normAutofit/>
          </a:bodyPr>
          <a:lstStyle>
            <a:lvl1pPr>
              <a:defRPr sz="4800"/>
            </a:lvl1pPr>
          </a:lstStyle>
          <a:p>
            <a:r>
              <a:rPr lang="fi-FI"/>
              <a:t>Otsikkoteksti </a:t>
            </a:r>
            <a:r>
              <a:rPr lang="fi-FI" err="1"/>
              <a:t>lorem</a:t>
            </a:r>
            <a:r>
              <a:rPr lang="fi-FI"/>
              <a:t> </a:t>
            </a:r>
            <a:r>
              <a:rPr lang="fi-FI" err="1"/>
              <a:t>ipsum</a:t>
            </a:r>
            <a:endParaRPr lang="fi-FI"/>
          </a:p>
        </p:txBody>
      </p:sp>
      <p:sp>
        <p:nvSpPr>
          <p:cNvPr id="13" name="Tekstin paikkamerkki 2">
            <a:extLst>
              <a:ext uri="{FF2B5EF4-FFF2-40B4-BE49-F238E27FC236}">
                <a16:creationId xmlns:a16="http://schemas.microsoft.com/office/drawing/2014/main" id="{DCA6D884-247F-B947-9840-20DB035A08B4}"/>
              </a:ext>
            </a:extLst>
          </p:cNvPr>
          <p:cNvSpPr>
            <a:spLocks noGrp="1"/>
          </p:cNvSpPr>
          <p:nvPr>
            <p:ph type="body" idx="1" hasCustomPrompt="1"/>
          </p:nvPr>
        </p:nvSpPr>
        <p:spPr>
          <a:xfrm>
            <a:off x="1440000" y="2875967"/>
            <a:ext cx="5686816" cy="1187037"/>
          </a:xfrm>
          <a:prstGeom prst="rect">
            <a:avLst/>
          </a:prstGeom>
        </p:spPr>
        <p:txBody>
          <a:bodyPr>
            <a:normAutofit/>
          </a:bodyPr>
          <a:lstStyle>
            <a:lvl1pPr marL="0" indent="0">
              <a:lnSpc>
                <a:spcPct val="120000"/>
              </a:lnSpc>
              <a:buNone/>
              <a:defRPr sz="2400">
                <a:solidFill>
                  <a:schemeClr val="tx1"/>
                </a:solidFill>
                <a:latin typeface="+mn-lt"/>
                <a:ea typeface="Verdana" panose="020B0604030504040204" pitchFamily="34" charset="0"/>
                <a:cs typeface="Verdana" panose="020B060403050404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a:t>Ingressiteksti </a:t>
            </a:r>
            <a:r>
              <a:rPr lang="fi-FI" err="1"/>
              <a:t>lorem</a:t>
            </a:r>
            <a:r>
              <a:rPr lang="fi-FI"/>
              <a:t> </a:t>
            </a:r>
            <a:r>
              <a:rPr lang="fi-FI" err="1"/>
              <a:t>ipsum</a:t>
            </a:r>
            <a:endParaRPr lang="fi-FI"/>
          </a:p>
        </p:txBody>
      </p:sp>
    </p:spTree>
    <p:extLst>
      <p:ext uri="{BB962C8B-B14F-4D97-AF65-F5344CB8AC3E}">
        <p14:creationId xmlns:p14="http://schemas.microsoft.com/office/powerpoint/2010/main" val="189677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Otsikko + ingressi vihreä">
    <p:spTree>
      <p:nvGrpSpPr>
        <p:cNvPr id="1" name=""/>
        <p:cNvGrpSpPr/>
        <p:nvPr/>
      </p:nvGrpSpPr>
      <p:grpSpPr>
        <a:xfrm>
          <a:off x="0" y="0"/>
          <a:ext cx="0" cy="0"/>
          <a:chOff x="0" y="0"/>
          <a:chExt cx="0" cy="0"/>
        </a:xfrm>
      </p:grpSpPr>
      <p:sp>
        <p:nvSpPr>
          <p:cNvPr id="7" name="Sisällön paikkamerkki 2">
            <a:extLst>
              <a:ext uri="{FF2B5EF4-FFF2-40B4-BE49-F238E27FC236}">
                <a16:creationId xmlns:a16="http://schemas.microsoft.com/office/drawing/2014/main" id="{39B4D615-1680-A64A-8E3C-3CA675572198}"/>
              </a:ext>
              <a:ext uri="{C183D7F6-B498-43B3-948B-1728B52AA6E4}">
                <adec:decorative xmlns:adec="http://schemas.microsoft.com/office/drawing/2017/decorative" val="1"/>
              </a:ext>
            </a:extLst>
          </p:cNvPr>
          <p:cNvSpPr>
            <a:spLocks noGrp="1"/>
          </p:cNvSpPr>
          <p:nvPr>
            <p:ph idx="13"/>
          </p:nvPr>
        </p:nvSpPr>
        <p:spPr>
          <a:xfrm>
            <a:off x="407988" y="365124"/>
            <a:ext cx="10909300" cy="6123358"/>
          </a:xfrm>
          <a:prstGeom prst="rect">
            <a:avLst/>
          </a:prstGeom>
          <a:solidFill>
            <a:schemeClr val="accent3"/>
          </a:solidFill>
        </p:spPr>
        <p:txBody>
          <a:bodyPr/>
          <a:lstStyle>
            <a:lvl1pPr marL="0" indent="0">
              <a:buNone/>
              <a:defRPr>
                <a:noFill/>
              </a:defRPr>
            </a:lvl1pPr>
            <a:lvl2pPr>
              <a:defRPr>
                <a:noFill/>
              </a:defRPr>
            </a:lvl2pPr>
            <a:lvl3pPr>
              <a:defRPr>
                <a:noFill/>
              </a:defRPr>
            </a:lvl3pPr>
            <a:lvl4pPr>
              <a:defRPr>
                <a:noFill/>
              </a:defRPr>
            </a:lvl4pPr>
            <a:lvl5pPr>
              <a:defRPr>
                <a:noFill/>
              </a:defRPr>
            </a:lvl5pPr>
          </a:lstStyle>
          <a:p>
            <a:pPr lvl="0"/>
            <a:r>
              <a:rPr lang="fi-FI"/>
              <a:t>Muokkaa tekstin perustyylejä napsauttamalla</a:t>
            </a:r>
          </a:p>
        </p:txBody>
      </p:sp>
      <p:sp>
        <p:nvSpPr>
          <p:cNvPr id="4" name="Dian numeron paikkamerkki 3">
            <a:extLst>
              <a:ext uri="{FF2B5EF4-FFF2-40B4-BE49-F238E27FC236}">
                <a16:creationId xmlns:a16="http://schemas.microsoft.com/office/drawing/2014/main" id="{37149137-118C-6848-914D-150C07E76D6E}"/>
              </a:ext>
            </a:extLst>
          </p:cNvPr>
          <p:cNvSpPr>
            <a:spLocks noGrp="1"/>
          </p:cNvSpPr>
          <p:nvPr>
            <p:ph type="sldNum" sz="quarter" idx="15"/>
          </p:nvPr>
        </p:nvSpPr>
        <p:spPr/>
        <p:txBody>
          <a:bodyPr/>
          <a:lstStyle/>
          <a:p>
            <a:pPr algn="ctr"/>
            <a:fld id="{9CEEB01E-4353-104F-B947-A432B2F0C635}" type="slidenum">
              <a:rPr lang="fi-FI" smtClean="0"/>
              <a:pPr algn="ctr"/>
              <a:t>‹#›</a:t>
            </a:fld>
            <a:endParaRPr lang="fi-FI"/>
          </a:p>
        </p:txBody>
      </p:sp>
      <p:sp>
        <p:nvSpPr>
          <p:cNvPr id="8" name="Tekstiruutu 7">
            <a:extLst>
              <a:ext uri="{FF2B5EF4-FFF2-40B4-BE49-F238E27FC236}">
                <a16:creationId xmlns:a16="http://schemas.microsoft.com/office/drawing/2014/main" id="{1CFC5C89-0375-0042-A227-566DCBC88CE3}"/>
              </a:ext>
              <a:ext uri="{C183D7F6-B498-43B3-948B-1728B52AA6E4}">
                <adec:decorative xmlns:adec="http://schemas.microsoft.com/office/drawing/2017/decorative" val="1"/>
              </a:ext>
            </a:extLst>
          </p:cNvPr>
          <p:cNvSpPr txBox="1"/>
          <p:nvPr userDrawn="1"/>
        </p:nvSpPr>
        <p:spPr>
          <a:xfrm rot="16200000">
            <a:off x="11035246" y="5449806"/>
            <a:ext cx="1366952" cy="169277"/>
          </a:xfrm>
          <a:prstGeom prst="rect">
            <a:avLst/>
          </a:prstGeom>
          <a:noFill/>
        </p:spPr>
        <p:txBody>
          <a:bodyPr wrap="square" lIns="0" tIns="0" rIns="0" bIns="0" rtlCol="0">
            <a:spAutoFit/>
          </a:bodyPr>
          <a:lstStyle/>
          <a:p>
            <a:r>
              <a:rPr lang="fi-FI" sz="1100" baseline="0">
                <a:solidFill>
                  <a:schemeClr val="accent1"/>
                </a:solidFill>
                <a:latin typeface="+mj-lt"/>
                <a:cs typeface="Consolas" panose="020B0609020204030204" pitchFamily="49" charset="0"/>
              </a:rPr>
              <a:t>Ammattiliitto Jyty</a:t>
            </a:r>
          </a:p>
        </p:txBody>
      </p:sp>
      <p:pic>
        <p:nvPicPr>
          <p:cNvPr id="11" name="Kuva 10">
            <a:extLst>
              <a:ext uri="{FF2B5EF4-FFF2-40B4-BE49-F238E27FC236}">
                <a16:creationId xmlns:a16="http://schemas.microsoft.com/office/drawing/2014/main" id="{84E00E9B-1487-C04E-97A5-0AE8289692F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536160" y="360000"/>
            <a:ext cx="365125" cy="338409"/>
          </a:xfrm>
          <a:prstGeom prst="rect">
            <a:avLst/>
          </a:prstGeom>
        </p:spPr>
      </p:pic>
      <p:sp>
        <p:nvSpPr>
          <p:cNvPr id="12" name="Otsikko 1">
            <a:extLst>
              <a:ext uri="{FF2B5EF4-FFF2-40B4-BE49-F238E27FC236}">
                <a16:creationId xmlns:a16="http://schemas.microsoft.com/office/drawing/2014/main" id="{CFC72851-932C-E949-8C37-72B5C1D7C2DC}"/>
              </a:ext>
            </a:extLst>
          </p:cNvPr>
          <p:cNvSpPr>
            <a:spLocks noGrp="1"/>
          </p:cNvSpPr>
          <p:nvPr>
            <p:ph type="title" hasCustomPrompt="1"/>
          </p:nvPr>
        </p:nvSpPr>
        <p:spPr>
          <a:xfrm>
            <a:off x="1440000" y="1709739"/>
            <a:ext cx="8468088" cy="1087250"/>
          </a:xfrm>
        </p:spPr>
        <p:txBody>
          <a:bodyPr anchor="ctr" anchorCtr="0">
            <a:normAutofit/>
          </a:bodyPr>
          <a:lstStyle>
            <a:lvl1pPr>
              <a:defRPr sz="4800"/>
            </a:lvl1pPr>
          </a:lstStyle>
          <a:p>
            <a:r>
              <a:rPr lang="fi-FI"/>
              <a:t>Otsikkoteksti </a:t>
            </a:r>
            <a:r>
              <a:rPr lang="fi-FI" err="1"/>
              <a:t>lorem</a:t>
            </a:r>
            <a:r>
              <a:rPr lang="fi-FI"/>
              <a:t> </a:t>
            </a:r>
            <a:r>
              <a:rPr lang="fi-FI" err="1"/>
              <a:t>ipsum</a:t>
            </a:r>
            <a:endParaRPr lang="fi-FI"/>
          </a:p>
        </p:txBody>
      </p:sp>
      <p:sp>
        <p:nvSpPr>
          <p:cNvPr id="13" name="Tekstin paikkamerkki 2">
            <a:extLst>
              <a:ext uri="{FF2B5EF4-FFF2-40B4-BE49-F238E27FC236}">
                <a16:creationId xmlns:a16="http://schemas.microsoft.com/office/drawing/2014/main" id="{5ED024D6-0CDC-2341-B334-40FE935EEF22}"/>
              </a:ext>
            </a:extLst>
          </p:cNvPr>
          <p:cNvSpPr>
            <a:spLocks noGrp="1"/>
          </p:cNvSpPr>
          <p:nvPr>
            <p:ph type="body" idx="1" hasCustomPrompt="1"/>
          </p:nvPr>
        </p:nvSpPr>
        <p:spPr>
          <a:xfrm>
            <a:off x="1440000" y="2875967"/>
            <a:ext cx="5686816" cy="1187037"/>
          </a:xfrm>
          <a:prstGeom prst="rect">
            <a:avLst/>
          </a:prstGeom>
        </p:spPr>
        <p:txBody>
          <a:bodyPr>
            <a:normAutofit/>
          </a:bodyPr>
          <a:lstStyle>
            <a:lvl1pPr marL="0" indent="0">
              <a:lnSpc>
                <a:spcPct val="120000"/>
              </a:lnSpc>
              <a:buNone/>
              <a:defRPr sz="2400">
                <a:solidFill>
                  <a:schemeClr val="tx1"/>
                </a:solidFill>
                <a:latin typeface="+mn-lt"/>
                <a:ea typeface="Verdana" panose="020B0604030504040204" pitchFamily="34" charset="0"/>
                <a:cs typeface="Verdana" panose="020B060403050404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a:t>Ingressiteksti </a:t>
            </a:r>
            <a:r>
              <a:rPr lang="fi-FI" err="1"/>
              <a:t>lorem</a:t>
            </a:r>
            <a:r>
              <a:rPr lang="fi-FI"/>
              <a:t> </a:t>
            </a:r>
            <a:r>
              <a:rPr lang="fi-FI" err="1"/>
              <a:t>ipsum</a:t>
            </a:r>
            <a:endParaRPr lang="fi-FI"/>
          </a:p>
        </p:txBody>
      </p:sp>
    </p:spTree>
    <p:extLst>
      <p:ext uri="{BB962C8B-B14F-4D97-AF65-F5344CB8AC3E}">
        <p14:creationId xmlns:p14="http://schemas.microsoft.com/office/powerpoint/2010/main" val="3443335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image" Target="../media/image2.sv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tsikon paikkamerkki 1">
            <a:extLst>
              <a:ext uri="{FF2B5EF4-FFF2-40B4-BE49-F238E27FC236}">
                <a16:creationId xmlns:a16="http://schemas.microsoft.com/office/drawing/2014/main" id="{24C3B268-5A67-474F-91F8-35CDE2077EBA}"/>
              </a:ext>
            </a:extLst>
          </p:cNvPr>
          <p:cNvSpPr>
            <a:spLocks noGrp="1"/>
          </p:cNvSpPr>
          <p:nvPr>
            <p:ph type="title"/>
          </p:nvPr>
        </p:nvSpPr>
        <p:spPr>
          <a:xfrm>
            <a:off x="946800" y="731465"/>
            <a:ext cx="10370488" cy="590931"/>
          </a:xfrm>
          <a:prstGeom prst="rect">
            <a:avLst/>
          </a:prstGeom>
        </p:spPr>
        <p:txBody>
          <a:bodyPr vert="horz" lIns="91440" tIns="45720" rIns="91440" bIns="45720" rtlCol="0" anchor="ctr">
            <a:spAutoFit/>
          </a:bodyPr>
          <a:lstStyle/>
          <a:p>
            <a:r>
              <a:rPr lang="fi-FI"/>
              <a:t>Muokkaa </a:t>
            </a:r>
            <a:r>
              <a:rPr lang="fi-FI" err="1"/>
              <a:t>ots</a:t>
            </a:r>
            <a:r>
              <a:rPr lang="fi-FI"/>
              <a:t>. </a:t>
            </a:r>
            <a:r>
              <a:rPr lang="fi-FI" err="1"/>
              <a:t>perustyyl</a:t>
            </a:r>
            <a:r>
              <a:rPr lang="fi-FI"/>
              <a:t>. </a:t>
            </a:r>
            <a:r>
              <a:rPr lang="fi-FI" err="1"/>
              <a:t>napsautt</a:t>
            </a:r>
            <a:r>
              <a:rPr lang="fi-FI"/>
              <a:t>.</a:t>
            </a:r>
          </a:p>
        </p:txBody>
      </p:sp>
      <p:sp>
        <p:nvSpPr>
          <p:cNvPr id="3" name="Tekstin paikkamerkki 2">
            <a:extLst>
              <a:ext uri="{FF2B5EF4-FFF2-40B4-BE49-F238E27FC236}">
                <a16:creationId xmlns:a16="http://schemas.microsoft.com/office/drawing/2014/main" id="{E2371496-B828-4C4A-9DB0-D9F294C3E55B}"/>
              </a:ext>
            </a:extLst>
          </p:cNvPr>
          <p:cNvSpPr>
            <a:spLocks noGrp="1"/>
          </p:cNvSpPr>
          <p:nvPr>
            <p:ph type="body" idx="1"/>
          </p:nvPr>
        </p:nvSpPr>
        <p:spPr>
          <a:xfrm>
            <a:off x="947909" y="1825625"/>
            <a:ext cx="10296182" cy="4014241"/>
          </a:xfrm>
          <a:prstGeom prst="rect">
            <a:avLst/>
          </a:prstGeom>
        </p:spPr>
        <p:txBody>
          <a:bodyPr vert="horz" lIns="91440" tIns="45720" rIns="91440" bIns="45720" rtlCol="0">
            <a:norm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6" name="Dian numeron paikkamerkki 5">
            <a:extLst>
              <a:ext uri="{FF2B5EF4-FFF2-40B4-BE49-F238E27FC236}">
                <a16:creationId xmlns:a16="http://schemas.microsoft.com/office/drawing/2014/main" id="{A8C4B891-F306-5B4A-A1DC-F32CA0A9B4EB}"/>
              </a:ext>
              <a:ext uri="{C183D7F6-B498-43B3-948B-1728B52AA6E4}">
                <adec:decorative xmlns:adec="http://schemas.microsoft.com/office/drawing/2017/decorative" val="1"/>
              </a:ext>
            </a:extLst>
          </p:cNvPr>
          <p:cNvSpPr>
            <a:spLocks noGrp="1"/>
          </p:cNvSpPr>
          <p:nvPr>
            <p:ph type="sldNum" sz="quarter" idx="4"/>
          </p:nvPr>
        </p:nvSpPr>
        <p:spPr>
          <a:xfrm>
            <a:off x="11589126" y="6259839"/>
            <a:ext cx="274955" cy="365125"/>
          </a:xfrm>
          <a:prstGeom prst="rect">
            <a:avLst/>
          </a:prstGeom>
        </p:spPr>
        <p:txBody>
          <a:bodyPr vert="horz" lIns="0" tIns="0" rIns="0" bIns="0" rtlCol="0" anchor="ctr"/>
          <a:lstStyle>
            <a:lvl1pPr algn="ctr">
              <a:defRPr sz="1200">
                <a:solidFill>
                  <a:schemeClr val="tx2"/>
                </a:solidFill>
                <a:latin typeface="Consolas" panose="020B0609020204030204" pitchFamily="49" charset="0"/>
                <a:cs typeface="Consolas" panose="020B0609020204030204" pitchFamily="49" charset="0"/>
              </a:defRPr>
            </a:lvl1pPr>
          </a:lstStyle>
          <a:p>
            <a:fld id="{9CEEB01E-4353-104F-B947-A432B2F0C635}" type="slidenum">
              <a:rPr lang="fi-FI" smtClean="0"/>
              <a:pPr/>
              <a:t>‹#›</a:t>
            </a:fld>
            <a:endParaRPr lang="fi-FI" sz="1200"/>
          </a:p>
        </p:txBody>
      </p:sp>
      <p:pic>
        <p:nvPicPr>
          <p:cNvPr id="5" name="Kuva 4">
            <a:extLst>
              <a:ext uri="{FF2B5EF4-FFF2-40B4-BE49-F238E27FC236}">
                <a16:creationId xmlns:a16="http://schemas.microsoft.com/office/drawing/2014/main" id="{0B84BB3D-3196-48FB-9876-BAB3E955BD9B}"/>
              </a:ext>
            </a:extLst>
          </p:cNvPr>
          <p:cNvPicPr>
            <a:picLocks noChangeAspect="1"/>
          </p:cNvPicPr>
          <p:nvPr userDrawn="1"/>
        </p:nvPicPr>
        <p:blipFill>
          <a:blip r:embed="rId31">
            <a:extLst>
              <a:ext uri="{96DAC541-7B7A-43D3-8B79-37D633B846F1}">
                <asvg:svgBlip xmlns:asvg="http://schemas.microsoft.com/office/drawing/2016/SVG/main" r:embed="rId32"/>
              </a:ext>
            </a:extLst>
          </a:blip>
          <a:stretch>
            <a:fillRect/>
          </a:stretch>
        </p:blipFill>
        <p:spPr>
          <a:xfrm>
            <a:off x="11536160" y="360000"/>
            <a:ext cx="365125" cy="338409"/>
          </a:xfrm>
          <a:prstGeom prst="rect">
            <a:avLst/>
          </a:prstGeom>
        </p:spPr>
      </p:pic>
      <p:sp>
        <p:nvSpPr>
          <p:cNvPr id="7" name="Tekstiruutu 6">
            <a:extLst>
              <a:ext uri="{FF2B5EF4-FFF2-40B4-BE49-F238E27FC236}">
                <a16:creationId xmlns:a16="http://schemas.microsoft.com/office/drawing/2014/main" id="{22BCDDAD-C557-4DFC-A4A7-867EFBFA1406}"/>
              </a:ext>
              <a:ext uri="{C183D7F6-B498-43B3-948B-1728B52AA6E4}">
                <adec:decorative xmlns:adec="http://schemas.microsoft.com/office/drawing/2017/decorative" val="1"/>
              </a:ext>
            </a:extLst>
          </p:cNvPr>
          <p:cNvSpPr txBox="1"/>
          <p:nvPr userDrawn="1"/>
        </p:nvSpPr>
        <p:spPr>
          <a:xfrm rot="16200000">
            <a:off x="11035246" y="5449806"/>
            <a:ext cx="1366952" cy="169277"/>
          </a:xfrm>
          <a:prstGeom prst="rect">
            <a:avLst/>
          </a:prstGeom>
          <a:noFill/>
        </p:spPr>
        <p:txBody>
          <a:bodyPr wrap="square" lIns="0" tIns="0" rIns="0" bIns="0" rtlCol="0">
            <a:spAutoFit/>
          </a:bodyPr>
          <a:lstStyle/>
          <a:p>
            <a:r>
              <a:rPr lang="fi-FI" sz="1100" baseline="0">
                <a:solidFill>
                  <a:schemeClr val="accent1"/>
                </a:solidFill>
                <a:latin typeface="+mj-lt"/>
                <a:cs typeface="Consolas" panose="020B0609020204030204" pitchFamily="49" charset="0"/>
              </a:rPr>
              <a:t>Ammattiliitto Jyty</a:t>
            </a:r>
          </a:p>
        </p:txBody>
      </p:sp>
    </p:spTree>
    <p:extLst>
      <p:ext uri="{BB962C8B-B14F-4D97-AF65-F5344CB8AC3E}">
        <p14:creationId xmlns:p14="http://schemas.microsoft.com/office/powerpoint/2010/main" val="2555900665"/>
      </p:ext>
    </p:extLst>
  </p:cSld>
  <p:clrMap bg1="lt1" tx1="dk1" bg2="lt2" tx2="dk2" accent1="accent1" accent2="accent2" accent3="accent3" accent4="accent4" accent5="accent5" accent6="accent6" hlink="hlink" folHlink="folHlink"/>
  <p:sldLayoutIdLst>
    <p:sldLayoutId id="2147483649" r:id="rId1"/>
    <p:sldLayoutId id="2147483692" r:id="rId2"/>
    <p:sldLayoutId id="2147483674" r:id="rId3"/>
    <p:sldLayoutId id="2147483681" r:id="rId4"/>
    <p:sldLayoutId id="2147483675" r:id="rId5"/>
    <p:sldLayoutId id="2147483677" r:id="rId6"/>
    <p:sldLayoutId id="2147483668" r:id="rId7"/>
    <p:sldLayoutId id="2147483682" r:id="rId8"/>
    <p:sldLayoutId id="2147483656" r:id="rId9"/>
    <p:sldLayoutId id="2147483651" r:id="rId10"/>
    <p:sldLayoutId id="2147483669" r:id="rId11"/>
    <p:sldLayoutId id="2147483688" r:id="rId12"/>
    <p:sldLayoutId id="2147483689" r:id="rId13"/>
    <p:sldLayoutId id="2147483687" r:id="rId14"/>
    <p:sldLayoutId id="2147483683" r:id="rId15"/>
    <p:sldLayoutId id="2147483666" r:id="rId16"/>
    <p:sldLayoutId id="2147483670" r:id="rId17"/>
    <p:sldLayoutId id="2147483691" r:id="rId18"/>
    <p:sldLayoutId id="2147483690" r:id="rId19"/>
    <p:sldLayoutId id="2147483684" r:id="rId20"/>
    <p:sldLayoutId id="2147483659" r:id="rId21"/>
    <p:sldLayoutId id="2147483679" r:id="rId22"/>
    <p:sldLayoutId id="2147483678" r:id="rId23"/>
    <p:sldLayoutId id="2147483680" r:id="rId24"/>
    <p:sldLayoutId id="2147483654" r:id="rId25"/>
    <p:sldLayoutId id="2147483686" r:id="rId26"/>
    <p:sldLayoutId id="2147483655" r:id="rId27"/>
    <p:sldLayoutId id="2147483661" r:id="rId28"/>
    <p:sldLayoutId id="2147483693" r:id="rId29"/>
  </p:sldLayoutIdLst>
  <p:hf hdr="0"/>
  <p:txStyles>
    <p:title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p:titleStyle>
    <p:bodyStyle>
      <a:lvl1pPr marL="228600" indent="-228600" algn="l" defTabSz="720000" rtl="0" eaLnBrk="1" latinLnBrk="0" hangingPunct="1">
        <a:lnSpc>
          <a:spcPct val="120000"/>
        </a:lnSpc>
        <a:spcBef>
          <a:spcPts val="1000"/>
        </a:spcBef>
        <a:buClr>
          <a:schemeClr val="accent1"/>
        </a:buClr>
        <a:buSzPct val="105000"/>
        <a:buFont typeface="Arial" panose="020B0604020202020204" pitchFamily="34" charset="0"/>
        <a:buChar char="•"/>
        <a:defRPr lang="fi-FI" sz="2000" kern="1200" baseline="0" dirty="0">
          <a:solidFill>
            <a:schemeClr val="tx1"/>
          </a:solidFill>
          <a:latin typeface="+mn-lt"/>
          <a:ea typeface="Verdana" panose="020B0604030504040204" pitchFamily="34" charset="0"/>
          <a:cs typeface="Verdana" panose="020B0604030504040204" pitchFamily="34" charset="0"/>
        </a:defRPr>
      </a:lvl1pPr>
      <a:lvl2pPr marL="914400" indent="-457200" algn="l" defTabSz="720000" rtl="0" eaLnBrk="1" latinLnBrk="0" hangingPunct="1">
        <a:lnSpc>
          <a:spcPct val="120000"/>
        </a:lnSpc>
        <a:spcBef>
          <a:spcPts val="1000"/>
        </a:spcBef>
        <a:buClr>
          <a:schemeClr val="accent1"/>
        </a:buClr>
        <a:buSzPct val="105000"/>
        <a:buFont typeface="Arial" panose="020B0604020202020204" pitchFamily="34" charset="0"/>
        <a:buChar char="•"/>
        <a:defRPr lang="fi-FI" sz="2000" kern="1200" baseline="0" dirty="0">
          <a:solidFill>
            <a:schemeClr val="tx1"/>
          </a:solidFill>
          <a:latin typeface="+mn-lt"/>
          <a:ea typeface="Verdana" panose="020B0604030504040204" pitchFamily="34" charset="0"/>
          <a:cs typeface="Verdana" panose="020B0604030504040204" pitchFamily="34" charset="0"/>
        </a:defRPr>
      </a:lvl2pPr>
      <a:lvl3pPr marL="1371600" indent="-457200" algn="l" defTabSz="720000" rtl="0" eaLnBrk="1" latinLnBrk="0" hangingPunct="1">
        <a:lnSpc>
          <a:spcPct val="120000"/>
        </a:lnSpc>
        <a:spcBef>
          <a:spcPts val="1000"/>
        </a:spcBef>
        <a:buClr>
          <a:schemeClr val="accent1"/>
        </a:buClr>
        <a:buSzPct val="105000"/>
        <a:buFont typeface="Arial" panose="020B0604020202020204" pitchFamily="34" charset="0"/>
        <a:buChar char="•"/>
        <a:defRPr lang="fi-FI" sz="2000" kern="1200" baseline="0" dirty="0">
          <a:solidFill>
            <a:schemeClr val="tx1"/>
          </a:solidFill>
          <a:latin typeface="+mn-lt"/>
          <a:ea typeface="Verdana" panose="020B0604030504040204" pitchFamily="34" charset="0"/>
          <a:cs typeface="Verdana" panose="020B0604030504040204" pitchFamily="34" charset="0"/>
        </a:defRPr>
      </a:lvl3pPr>
      <a:lvl4pPr marL="1828800" indent="-457200" algn="l" defTabSz="720000" rtl="0" eaLnBrk="1" latinLnBrk="0" hangingPunct="1">
        <a:lnSpc>
          <a:spcPct val="120000"/>
        </a:lnSpc>
        <a:spcBef>
          <a:spcPts val="1000"/>
        </a:spcBef>
        <a:buClr>
          <a:schemeClr val="accent1"/>
        </a:buClr>
        <a:buSzPct val="105000"/>
        <a:buFont typeface="Arial" panose="020B0604020202020204" pitchFamily="34" charset="0"/>
        <a:buChar char="•"/>
        <a:defRPr lang="fi-FI" sz="2000" kern="1200" baseline="0" dirty="0">
          <a:solidFill>
            <a:schemeClr val="tx1"/>
          </a:solidFill>
          <a:latin typeface="+mn-lt"/>
          <a:ea typeface="Verdana" panose="020B0604030504040204" pitchFamily="34" charset="0"/>
          <a:cs typeface="Verdana" panose="020B0604030504040204" pitchFamily="34" charset="0"/>
        </a:defRPr>
      </a:lvl4pPr>
      <a:lvl5pPr marL="2286000" indent="-457200" algn="l" defTabSz="720000" rtl="0" eaLnBrk="1" latinLnBrk="0" hangingPunct="1">
        <a:lnSpc>
          <a:spcPct val="120000"/>
        </a:lnSpc>
        <a:spcBef>
          <a:spcPts val="1000"/>
        </a:spcBef>
        <a:buClr>
          <a:schemeClr val="accent1"/>
        </a:buClr>
        <a:buSzPct val="105000"/>
        <a:buFont typeface="Arial" panose="020B0604020202020204" pitchFamily="34" charset="0"/>
        <a:buChar char="•"/>
        <a:defRPr lang="fi-FI" sz="2000" kern="1200" baseline="0" dirty="0">
          <a:solidFill>
            <a:schemeClr val="tx1"/>
          </a:solidFill>
          <a:latin typeface="+mn-lt"/>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129" userDrawn="1">
          <p15:clr>
            <a:srgbClr val="F26B43"/>
          </p15:clr>
        </p15:guide>
        <p15:guide id="2" pos="3840" userDrawn="1">
          <p15:clr>
            <a:srgbClr val="F26B43"/>
          </p15:clr>
        </p15:guide>
        <p15:guide id="3" pos="257" userDrawn="1">
          <p15:clr>
            <a:srgbClr val="F26B43"/>
          </p15:clr>
        </p15:guide>
        <p15:guide id="4" orient="horz" pos="232" userDrawn="1">
          <p15:clr>
            <a:srgbClr val="F26B43"/>
          </p15:clr>
        </p15:guide>
        <p15:guide id="5" orient="horz" pos="4088"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2" Type="http://schemas.openxmlformats.org/officeDocument/2006/relationships/hyperlink" Target="mailto:vesa-matti.makinen@jytyliitto.fi" TargetMode="External"/><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9.xml"/></Relationships>
</file>

<file path=ppt/slides/_rels/slide2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9.xml"/></Relationships>
</file>

<file path=ppt/slides/_rels/slide2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9.xml"/></Relationships>
</file>

<file path=ppt/slides/_rels/slide3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3.png"/><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Otsikko 2">
            <a:extLst>
              <a:ext uri="{FF2B5EF4-FFF2-40B4-BE49-F238E27FC236}">
                <a16:creationId xmlns:a16="http://schemas.microsoft.com/office/drawing/2014/main" id="{47065923-53D7-534B-8F9E-4E85E9AFF5F3}"/>
              </a:ext>
            </a:extLst>
          </p:cNvPr>
          <p:cNvSpPr>
            <a:spLocks noGrp="1"/>
          </p:cNvSpPr>
          <p:nvPr>
            <p:ph type="ctrTitle"/>
          </p:nvPr>
        </p:nvSpPr>
        <p:spPr/>
        <p:txBody>
          <a:bodyPr/>
          <a:lstStyle/>
          <a:p>
            <a:r>
              <a:rPr lang="fi-FI"/>
              <a:t>Kurssilaisen matkalaskut</a:t>
            </a:r>
            <a:br>
              <a:rPr lang="fi-FI"/>
            </a:br>
            <a:r>
              <a:rPr lang="fi-FI">
                <a:cs typeface="Calibri"/>
              </a:rPr>
              <a:t>M2 -järjestelmällä</a:t>
            </a:r>
          </a:p>
        </p:txBody>
      </p:sp>
      <p:sp>
        <p:nvSpPr>
          <p:cNvPr id="4" name="Alaotsikko 3">
            <a:extLst>
              <a:ext uri="{FF2B5EF4-FFF2-40B4-BE49-F238E27FC236}">
                <a16:creationId xmlns:a16="http://schemas.microsoft.com/office/drawing/2014/main" id="{D01BFDCF-4133-634C-8FC8-5D5565C7850A}"/>
              </a:ext>
            </a:extLst>
          </p:cNvPr>
          <p:cNvSpPr>
            <a:spLocks noGrp="1"/>
          </p:cNvSpPr>
          <p:nvPr>
            <p:ph type="subTitle" idx="1"/>
          </p:nvPr>
        </p:nvSpPr>
        <p:spPr/>
        <p:txBody>
          <a:bodyPr/>
          <a:lstStyle/>
          <a:p>
            <a:r>
              <a:rPr lang="fi-FI">
                <a:ea typeface="Verdana"/>
              </a:rPr>
              <a:t>Päivitetty 02/2023</a:t>
            </a:r>
            <a:endParaRPr lang="fi-FI"/>
          </a:p>
        </p:txBody>
      </p:sp>
    </p:spTree>
    <p:extLst>
      <p:ext uri="{BB962C8B-B14F-4D97-AF65-F5344CB8AC3E}">
        <p14:creationId xmlns:p14="http://schemas.microsoft.com/office/powerpoint/2010/main" val="2239987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910F5DC-98C9-F648-37AB-DFEDA2F6EA48}"/>
              </a:ext>
            </a:extLst>
          </p:cNvPr>
          <p:cNvSpPr>
            <a:spLocks noGrp="1"/>
          </p:cNvSpPr>
          <p:nvPr>
            <p:ph type="title"/>
          </p:nvPr>
        </p:nvSpPr>
        <p:spPr/>
        <p:txBody>
          <a:bodyPr/>
          <a:lstStyle/>
          <a:p>
            <a:r>
              <a:rPr lang="fi-FI"/>
              <a:t>Matkalasku – Kokousmatka kotimaa</a:t>
            </a:r>
          </a:p>
        </p:txBody>
      </p:sp>
      <p:pic>
        <p:nvPicPr>
          <p:cNvPr id="6" name="Sisällön paikkamerkki 5">
            <a:extLst>
              <a:ext uri="{FF2B5EF4-FFF2-40B4-BE49-F238E27FC236}">
                <a16:creationId xmlns:a16="http://schemas.microsoft.com/office/drawing/2014/main" id="{4C57BBFD-0C64-47FD-CE21-7D1E49863D27}"/>
              </a:ext>
            </a:extLst>
          </p:cNvPr>
          <p:cNvPicPr>
            <a:picLocks noGrp="1" noChangeAspect="1"/>
          </p:cNvPicPr>
          <p:nvPr>
            <p:ph idx="1"/>
          </p:nvPr>
        </p:nvPicPr>
        <p:blipFill>
          <a:blip r:embed="rId2"/>
          <a:stretch>
            <a:fillRect/>
          </a:stretch>
        </p:blipFill>
        <p:spPr>
          <a:xfrm>
            <a:off x="814967" y="1931070"/>
            <a:ext cx="8091610" cy="4327525"/>
          </a:xfrm>
        </p:spPr>
      </p:pic>
      <p:sp>
        <p:nvSpPr>
          <p:cNvPr id="4" name="Dian numeron paikkamerkki 3">
            <a:extLst>
              <a:ext uri="{FF2B5EF4-FFF2-40B4-BE49-F238E27FC236}">
                <a16:creationId xmlns:a16="http://schemas.microsoft.com/office/drawing/2014/main" id="{1C52C2A3-90B4-B66F-64F8-5BE6C9D60FD3}"/>
              </a:ext>
            </a:extLst>
          </p:cNvPr>
          <p:cNvSpPr>
            <a:spLocks noGrp="1"/>
          </p:cNvSpPr>
          <p:nvPr>
            <p:ph type="sldNum" sz="quarter" idx="11"/>
          </p:nvPr>
        </p:nvSpPr>
        <p:spPr/>
        <p:txBody>
          <a:bodyPr/>
          <a:lstStyle/>
          <a:p>
            <a:pPr algn="ctr"/>
            <a:fld id="{9CEEB01E-4353-104F-B947-A432B2F0C635}" type="slidenum">
              <a:rPr lang="fi-FI" smtClean="0"/>
              <a:pPr algn="ctr"/>
              <a:t>10</a:t>
            </a:fld>
            <a:endParaRPr lang="fi-FI"/>
          </a:p>
        </p:txBody>
      </p:sp>
      <p:sp>
        <p:nvSpPr>
          <p:cNvPr id="7" name="Tekstiruutu 6">
            <a:extLst>
              <a:ext uri="{FF2B5EF4-FFF2-40B4-BE49-F238E27FC236}">
                <a16:creationId xmlns:a16="http://schemas.microsoft.com/office/drawing/2014/main" id="{87F75BEF-EF6D-E550-D1B7-1E29C3DB4D34}"/>
              </a:ext>
            </a:extLst>
          </p:cNvPr>
          <p:cNvSpPr txBox="1"/>
          <p:nvPr/>
        </p:nvSpPr>
        <p:spPr>
          <a:xfrm>
            <a:off x="9084211" y="2305050"/>
            <a:ext cx="2888714" cy="3139321"/>
          </a:xfrm>
          <a:prstGeom prst="rect">
            <a:avLst/>
          </a:prstGeom>
          <a:noFill/>
        </p:spPr>
        <p:txBody>
          <a:bodyPr wrap="square" lIns="91440" tIns="45720" rIns="91440" bIns="45720" rtlCol="0" anchor="t">
            <a:spAutoFit/>
          </a:bodyPr>
          <a:lstStyle/>
          <a:p>
            <a:r>
              <a:rPr lang="fi-FI"/>
              <a:t>Valitse kokousmatka kotimaa</a:t>
            </a:r>
          </a:p>
          <a:p>
            <a:r>
              <a:rPr lang="fi-FI">
                <a:cs typeface="Calibri"/>
              </a:rPr>
              <a:t>Ja lisää huolellisesti kaikki pakolliset tiedot. Laskun kuvaukseen kurssin nimi.</a:t>
            </a:r>
          </a:p>
          <a:p>
            <a:endParaRPr lang="fi-FI">
              <a:cs typeface="Calibri"/>
            </a:endParaRPr>
          </a:p>
          <a:p>
            <a:endParaRPr lang="fi-FI">
              <a:cs typeface="Calibri"/>
            </a:endParaRPr>
          </a:p>
          <a:p>
            <a:endParaRPr lang="fi-FI">
              <a:cs typeface="Calibri"/>
            </a:endParaRPr>
          </a:p>
          <a:p>
            <a:endParaRPr lang="fi-FI">
              <a:cs typeface="Calibri"/>
            </a:endParaRPr>
          </a:p>
          <a:p>
            <a:endParaRPr lang="fi-FI">
              <a:cs typeface="Calibri"/>
            </a:endParaRPr>
          </a:p>
          <a:p>
            <a:endParaRPr lang="fi-FI">
              <a:cs typeface="Calibri"/>
            </a:endParaRPr>
          </a:p>
          <a:p>
            <a:r>
              <a:rPr lang="fi-FI" err="1">
                <a:cs typeface="Calibri"/>
              </a:rPr>
              <a:t>Täppää</a:t>
            </a:r>
            <a:r>
              <a:rPr lang="fi-FI">
                <a:cs typeface="Calibri"/>
              </a:rPr>
              <a:t> EI päivärahoja</a:t>
            </a:r>
            <a:endParaRPr lang="fi-FI"/>
          </a:p>
        </p:txBody>
      </p:sp>
      <p:cxnSp>
        <p:nvCxnSpPr>
          <p:cNvPr id="5" name="Suora nuoliyhdysviiva 4">
            <a:extLst>
              <a:ext uri="{FF2B5EF4-FFF2-40B4-BE49-F238E27FC236}">
                <a16:creationId xmlns:a16="http://schemas.microsoft.com/office/drawing/2014/main" id="{552C3647-DACB-F8F2-C1B9-B0E27D823A4B}"/>
              </a:ext>
            </a:extLst>
          </p:cNvPr>
          <p:cNvCxnSpPr>
            <a:cxnSpLocks/>
          </p:cNvCxnSpPr>
          <p:nvPr/>
        </p:nvCxnSpPr>
        <p:spPr>
          <a:xfrm flipH="1">
            <a:off x="3107790" y="5234730"/>
            <a:ext cx="6036210" cy="31039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94335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2A2E6668-414B-4864-AC87-474832B845AC}"/>
              </a:ext>
            </a:extLst>
          </p:cNvPr>
          <p:cNvSpPr>
            <a:spLocks noGrp="1"/>
          </p:cNvSpPr>
          <p:nvPr>
            <p:ph type="title"/>
          </p:nvPr>
        </p:nvSpPr>
        <p:spPr>
          <a:xfrm>
            <a:off x="684000" y="369520"/>
            <a:ext cx="7353576" cy="884592"/>
          </a:xfrm>
        </p:spPr>
        <p:txBody>
          <a:bodyPr/>
          <a:lstStyle/>
          <a:p>
            <a:r>
              <a:rPr lang="fi-FI"/>
              <a:t>Matkalaskun täydentäminen</a:t>
            </a:r>
          </a:p>
        </p:txBody>
      </p:sp>
      <p:sp>
        <p:nvSpPr>
          <p:cNvPr id="3" name="Sisällön paikkamerkki 2">
            <a:extLst>
              <a:ext uri="{FF2B5EF4-FFF2-40B4-BE49-F238E27FC236}">
                <a16:creationId xmlns:a16="http://schemas.microsoft.com/office/drawing/2014/main" id="{67FD6539-8807-4282-95CB-745613F6B0BF}"/>
              </a:ext>
            </a:extLst>
          </p:cNvPr>
          <p:cNvSpPr>
            <a:spLocks noGrp="1"/>
          </p:cNvSpPr>
          <p:nvPr>
            <p:ph idx="1"/>
          </p:nvPr>
        </p:nvSpPr>
        <p:spPr>
          <a:xfrm>
            <a:off x="684000" y="1428479"/>
            <a:ext cx="11284245" cy="4328481"/>
          </a:xfrm>
        </p:spPr>
        <p:txBody>
          <a:bodyPr vert="horz" wrap="square" lIns="91440" tIns="45720" rIns="91440" bIns="45720" rtlCol="0" anchor="t">
            <a:normAutofit/>
          </a:bodyPr>
          <a:lstStyle/>
          <a:p>
            <a:r>
              <a:rPr lang="fi-FI">
                <a:ea typeface="Verdana"/>
              </a:rPr>
              <a:t>Syötä matkaan liittyvät kustannukset 1. ja 2. - </a:t>
            </a:r>
            <a:r>
              <a:rPr lang="fi-FI">
                <a:solidFill>
                  <a:schemeClr val="accent1">
                    <a:lumMod val="75000"/>
                  </a:schemeClr>
                </a:solidFill>
                <a:ea typeface="Verdana"/>
              </a:rPr>
              <a:t>painikeiden kautta</a:t>
            </a:r>
          </a:p>
        </p:txBody>
      </p:sp>
      <p:sp>
        <p:nvSpPr>
          <p:cNvPr id="4" name="Dian numeron paikkamerkki 3">
            <a:extLst>
              <a:ext uri="{FF2B5EF4-FFF2-40B4-BE49-F238E27FC236}">
                <a16:creationId xmlns:a16="http://schemas.microsoft.com/office/drawing/2014/main" id="{BE33F157-55CB-4560-B11F-FB71FA9A786C}"/>
              </a:ext>
            </a:extLst>
          </p:cNvPr>
          <p:cNvSpPr>
            <a:spLocks noGrp="1"/>
          </p:cNvSpPr>
          <p:nvPr>
            <p:ph type="sldNum" sz="quarter" idx="16"/>
          </p:nvPr>
        </p:nvSpPr>
        <p:spPr/>
        <p:txBody>
          <a:bodyPr/>
          <a:lstStyle/>
          <a:p>
            <a:pPr algn="ctr"/>
            <a:fld id="{9CEEB01E-4353-104F-B947-A432B2F0C635}" type="slidenum">
              <a:rPr lang="fi-FI" smtClean="0"/>
              <a:pPr algn="ctr"/>
              <a:t>11</a:t>
            </a:fld>
            <a:endParaRPr lang="fi-FI"/>
          </a:p>
        </p:txBody>
      </p:sp>
      <p:sp>
        <p:nvSpPr>
          <p:cNvPr id="5" name="Sisällön paikkamerkki 4">
            <a:extLst>
              <a:ext uri="{FF2B5EF4-FFF2-40B4-BE49-F238E27FC236}">
                <a16:creationId xmlns:a16="http://schemas.microsoft.com/office/drawing/2014/main" id="{BF3766FA-5E76-458E-AB38-E7F45214D90D}"/>
              </a:ext>
            </a:extLst>
          </p:cNvPr>
          <p:cNvSpPr>
            <a:spLocks noGrp="1"/>
          </p:cNvSpPr>
          <p:nvPr>
            <p:ph idx="17"/>
          </p:nvPr>
        </p:nvSpPr>
        <p:spPr>
          <a:xfrm>
            <a:off x="7678547" y="1874981"/>
            <a:ext cx="4330588" cy="4983019"/>
          </a:xfrm>
        </p:spPr>
        <p:txBody>
          <a:bodyPr vert="horz" wrap="square" lIns="91440" tIns="45720" rIns="91440" bIns="45720" rtlCol="0" anchor="t">
            <a:normAutofit/>
          </a:bodyPr>
          <a:lstStyle/>
          <a:p>
            <a:r>
              <a:rPr lang="fi-FI">
                <a:ea typeface="Verdana"/>
              </a:rPr>
              <a:t>Valitse 1. Matkat ja ajot</a:t>
            </a:r>
            <a:br>
              <a:rPr lang="fi-FI">
                <a:ea typeface="Verdana"/>
              </a:rPr>
            </a:br>
            <a:r>
              <a:rPr lang="fi-FI">
                <a:ea typeface="Verdana"/>
              </a:rPr>
              <a:t>Lisää - </a:t>
            </a:r>
            <a:r>
              <a:rPr lang="fi-FI" err="1">
                <a:ea typeface="Verdana"/>
              </a:rPr>
              <a:t>alasvetovalikosta</a:t>
            </a:r>
            <a:r>
              <a:rPr lang="fi-FI">
                <a:ea typeface="Verdana"/>
              </a:rPr>
              <a:t> </a:t>
            </a:r>
            <a:r>
              <a:rPr lang="fi-FI" i="1">
                <a:ea typeface="Verdana"/>
              </a:rPr>
              <a:t>Lisää ajo</a:t>
            </a:r>
            <a:endParaRPr lang="fi-FI" i="1"/>
          </a:p>
          <a:p>
            <a:r>
              <a:rPr lang="fi-FI">
                <a:ea typeface="Verdana"/>
              </a:rPr>
              <a:t>Lisää ohjelman tarjoaman oma </a:t>
            </a:r>
            <a:br>
              <a:rPr lang="fi-FI">
                <a:ea typeface="Verdana"/>
              </a:rPr>
            </a:br>
            <a:r>
              <a:rPr lang="fi-FI">
                <a:ea typeface="Verdana"/>
              </a:rPr>
              <a:t>auto sijasta </a:t>
            </a:r>
            <a:r>
              <a:rPr lang="fi-FI" i="1">
                <a:ea typeface="Verdana"/>
              </a:rPr>
              <a:t>Koulutuksen </a:t>
            </a:r>
            <a:r>
              <a:rPr lang="fi-FI" i="1" err="1">
                <a:ea typeface="Verdana"/>
              </a:rPr>
              <a:t>km-</a:t>
            </a:r>
            <a:endParaRPr lang="fi-FI" i="1">
              <a:ea typeface="Verdana"/>
            </a:endParaRPr>
          </a:p>
          <a:p>
            <a:r>
              <a:rPr lang="fi-FI" i="1">
                <a:ea typeface="Verdana"/>
              </a:rPr>
              <a:t>Korvaukset</a:t>
            </a:r>
            <a:r>
              <a:rPr lang="fi-FI">
                <a:ea typeface="Verdana"/>
              </a:rPr>
              <a:t> -&gt; syötä kilometrimäärä,</a:t>
            </a:r>
          </a:p>
          <a:p>
            <a:r>
              <a:rPr lang="fi-FI">
                <a:ea typeface="Verdana"/>
              </a:rPr>
              <a:t>Selite ja tallenna</a:t>
            </a:r>
          </a:p>
          <a:p>
            <a:endParaRPr lang="fi-FI">
              <a:ea typeface="Verdana"/>
            </a:endParaRPr>
          </a:p>
          <a:p>
            <a:r>
              <a:rPr lang="fi-FI">
                <a:ea typeface="Verdana"/>
              </a:rPr>
              <a:t>Lisää kulun kuitti</a:t>
            </a:r>
          </a:p>
          <a:p>
            <a:endParaRPr lang="fi-FI">
              <a:ea typeface="Verdana"/>
            </a:endParaRPr>
          </a:p>
          <a:p>
            <a:r>
              <a:rPr lang="fi-FI">
                <a:ea typeface="Verdana"/>
              </a:rPr>
              <a:t>Siirry seuraavalle välilehdelle,</a:t>
            </a:r>
            <a:endParaRPr lang="fi-FI"/>
          </a:p>
          <a:p>
            <a:r>
              <a:rPr lang="fi-FI">
                <a:ea typeface="Verdana"/>
              </a:rPr>
              <a:t>valitse 2. Kulut. Merkitse kulun summa ja selite.</a:t>
            </a:r>
            <a:endParaRPr lang="fi-FI"/>
          </a:p>
          <a:p>
            <a:endParaRPr lang="fi-FI"/>
          </a:p>
        </p:txBody>
      </p:sp>
      <p:pic>
        <p:nvPicPr>
          <p:cNvPr id="6" name="Kuva 5">
            <a:extLst>
              <a:ext uri="{FF2B5EF4-FFF2-40B4-BE49-F238E27FC236}">
                <a16:creationId xmlns:a16="http://schemas.microsoft.com/office/drawing/2014/main" id="{E00BEEC0-8236-4625-8140-9FEBF49923B1}"/>
              </a:ext>
            </a:extLst>
          </p:cNvPr>
          <p:cNvPicPr>
            <a:picLocks noChangeAspect="1"/>
          </p:cNvPicPr>
          <p:nvPr/>
        </p:nvPicPr>
        <p:blipFill>
          <a:blip r:embed="rId2"/>
          <a:stretch>
            <a:fillRect/>
          </a:stretch>
        </p:blipFill>
        <p:spPr>
          <a:xfrm>
            <a:off x="723077" y="2124332"/>
            <a:ext cx="6850656" cy="4045516"/>
          </a:xfrm>
          <a:prstGeom prst="rect">
            <a:avLst/>
          </a:prstGeom>
        </p:spPr>
      </p:pic>
      <p:cxnSp>
        <p:nvCxnSpPr>
          <p:cNvPr id="8" name="Suora nuoliyhdysviiva 7">
            <a:extLst>
              <a:ext uri="{FF2B5EF4-FFF2-40B4-BE49-F238E27FC236}">
                <a16:creationId xmlns:a16="http://schemas.microsoft.com/office/drawing/2014/main" id="{BFA21DC3-E818-46D0-8F1D-83EBA9433A0E}"/>
              </a:ext>
            </a:extLst>
          </p:cNvPr>
          <p:cNvCxnSpPr>
            <a:cxnSpLocks/>
          </p:cNvCxnSpPr>
          <p:nvPr/>
        </p:nvCxnSpPr>
        <p:spPr>
          <a:xfrm flipH="1">
            <a:off x="1650291" y="2845034"/>
            <a:ext cx="6057565" cy="147158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9" name="Suora nuoliyhdysviiva 8">
            <a:extLst>
              <a:ext uri="{FF2B5EF4-FFF2-40B4-BE49-F238E27FC236}">
                <a16:creationId xmlns:a16="http://schemas.microsoft.com/office/drawing/2014/main" id="{7AAA9FC6-D135-4681-4B16-82EBEFAA4ACB}"/>
              </a:ext>
            </a:extLst>
          </p:cNvPr>
          <p:cNvCxnSpPr>
            <a:cxnSpLocks/>
          </p:cNvCxnSpPr>
          <p:nvPr/>
        </p:nvCxnSpPr>
        <p:spPr>
          <a:xfrm flipH="1" flipV="1">
            <a:off x="3262213" y="4121233"/>
            <a:ext cx="4377257" cy="1244263"/>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7" name="Suora nuoliyhdysviiva 6">
            <a:extLst>
              <a:ext uri="{FF2B5EF4-FFF2-40B4-BE49-F238E27FC236}">
                <a16:creationId xmlns:a16="http://schemas.microsoft.com/office/drawing/2014/main" id="{8E33B95D-8BE4-9CD1-3803-DE9085B63971}"/>
              </a:ext>
            </a:extLst>
          </p:cNvPr>
          <p:cNvCxnSpPr>
            <a:cxnSpLocks/>
          </p:cNvCxnSpPr>
          <p:nvPr/>
        </p:nvCxnSpPr>
        <p:spPr>
          <a:xfrm flipH="1" flipV="1">
            <a:off x="7232073" y="3500582"/>
            <a:ext cx="475783" cy="153281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35181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195B4E9-CF14-2BB3-8B0E-DCEE0554C106}"/>
              </a:ext>
            </a:extLst>
          </p:cNvPr>
          <p:cNvSpPr>
            <a:spLocks noGrp="1"/>
          </p:cNvSpPr>
          <p:nvPr>
            <p:ph type="title"/>
          </p:nvPr>
        </p:nvSpPr>
        <p:spPr/>
        <p:txBody>
          <a:bodyPr/>
          <a:lstStyle/>
          <a:p>
            <a:r>
              <a:rPr lang="fi-FI"/>
              <a:t>Matkalaskun täydentäminen: 3. Ateriat</a:t>
            </a:r>
          </a:p>
        </p:txBody>
      </p:sp>
      <p:sp>
        <p:nvSpPr>
          <p:cNvPr id="4" name="Dian numeron paikkamerkki 3">
            <a:extLst>
              <a:ext uri="{FF2B5EF4-FFF2-40B4-BE49-F238E27FC236}">
                <a16:creationId xmlns:a16="http://schemas.microsoft.com/office/drawing/2014/main" id="{694744EC-8B42-6AEB-A4E5-CA4F33E39E42}"/>
              </a:ext>
            </a:extLst>
          </p:cNvPr>
          <p:cNvSpPr>
            <a:spLocks noGrp="1"/>
          </p:cNvSpPr>
          <p:nvPr>
            <p:ph type="sldNum" sz="quarter" idx="16"/>
          </p:nvPr>
        </p:nvSpPr>
        <p:spPr/>
        <p:txBody>
          <a:bodyPr/>
          <a:lstStyle/>
          <a:p>
            <a:pPr algn="ctr"/>
            <a:fld id="{9CEEB01E-4353-104F-B947-A432B2F0C635}" type="slidenum">
              <a:rPr lang="fi-FI" smtClean="0"/>
              <a:pPr algn="ctr"/>
              <a:t>12</a:t>
            </a:fld>
            <a:endParaRPr lang="fi-FI"/>
          </a:p>
        </p:txBody>
      </p:sp>
      <p:sp>
        <p:nvSpPr>
          <p:cNvPr id="5" name="Sisällön paikkamerkki 4">
            <a:extLst>
              <a:ext uri="{FF2B5EF4-FFF2-40B4-BE49-F238E27FC236}">
                <a16:creationId xmlns:a16="http://schemas.microsoft.com/office/drawing/2014/main" id="{CEB3F77F-847B-9B06-5662-C77BDCD23AAC}"/>
              </a:ext>
            </a:extLst>
          </p:cNvPr>
          <p:cNvSpPr>
            <a:spLocks noGrp="1"/>
          </p:cNvSpPr>
          <p:nvPr>
            <p:ph idx="17"/>
          </p:nvPr>
        </p:nvSpPr>
        <p:spPr>
          <a:xfrm>
            <a:off x="7555345" y="1991301"/>
            <a:ext cx="4442691" cy="4328481"/>
          </a:xfrm>
        </p:spPr>
        <p:txBody>
          <a:bodyPr/>
          <a:lstStyle/>
          <a:p>
            <a:r>
              <a:rPr lang="fi-FI"/>
              <a:t>3. Ateriat</a:t>
            </a:r>
          </a:p>
          <a:p>
            <a:endParaRPr lang="fi-FI"/>
          </a:p>
          <a:p>
            <a:r>
              <a:rPr lang="fi-FI"/>
              <a:t>Varmista, että päivärahat ja </a:t>
            </a:r>
            <a:r>
              <a:rPr lang="fi-FI" err="1"/>
              <a:t>yömatkarahat</a:t>
            </a:r>
            <a:r>
              <a:rPr lang="fi-FI"/>
              <a:t> kohdassa lukee Ei.</a:t>
            </a:r>
          </a:p>
          <a:p>
            <a:endParaRPr lang="fi-FI"/>
          </a:p>
          <a:p>
            <a:r>
              <a:rPr lang="fi-FI"/>
              <a:t>Ilmaiset ateriat ja ateriakorvaukset, älä paina mitään.</a:t>
            </a:r>
          </a:p>
        </p:txBody>
      </p:sp>
      <p:sp>
        <p:nvSpPr>
          <p:cNvPr id="9" name="Sisällön paikkamerkki 8">
            <a:extLst>
              <a:ext uri="{FF2B5EF4-FFF2-40B4-BE49-F238E27FC236}">
                <a16:creationId xmlns:a16="http://schemas.microsoft.com/office/drawing/2014/main" id="{F13798DA-92A7-35E4-603F-BD5BA755FA4A}"/>
              </a:ext>
            </a:extLst>
          </p:cNvPr>
          <p:cNvSpPr>
            <a:spLocks noGrp="1"/>
          </p:cNvSpPr>
          <p:nvPr>
            <p:ph idx="1"/>
          </p:nvPr>
        </p:nvSpPr>
        <p:spPr/>
        <p:txBody>
          <a:bodyPr/>
          <a:lstStyle/>
          <a:p>
            <a:endParaRPr lang="fi-FI"/>
          </a:p>
        </p:txBody>
      </p:sp>
      <p:pic>
        <p:nvPicPr>
          <p:cNvPr id="11" name="Kuva 10">
            <a:extLst>
              <a:ext uri="{FF2B5EF4-FFF2-40B4-BE49-F238E27FC236}">
                <a16:creationId xmlns:a16="http://schemas.microsoft.com/office/drawing/2014/main" id="{D32E6419-871C-C125-31EB-18140BDB0E92}"/>
              </a:ext>
            </a:extLst>
          </p:cNvPr>
          <p:cNvPicPr>
            <a:picLocks noChangeAspect="1"/>
          </p:cNvPicPr>
          <p:nvPr/>
        </p:nvPicPr>
        <p:blipFill rotWithShape="1">
          <a:blip r:embed="rId2"/>
          <a:srcRect l="33333" t="9899" r="33485" b="3637"/>
          <a:stretch/>
        </p:blipFill>
        <p:spPr>
          <a:xfrm>
            <a:off x="369455" y="2087418"/>
            <a:ext cx="7032409" cy="3435928"/>
          </a:xfrm>
          <a:prstGeom prst="rect">
            <a:avLst/>
          </a:prstGeom>
        </p:spPr>
      </p:pic>
    </p:spTree>
    <p:extLst>
      <p:ext uri="{BB962C8B-B14F-4D97-AF65-F5344CB8AC3E}">
        <p14:creationId xmlns:p14="http://schemas.microsoft.com/office/powerpoint/2010/main" val="7440219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1C6FAE4-2A03-D626-0BDB-331EF39DBA22}"/>
              </a:ext>
            </a:extLst>
          </p:cNvPr>
          <p:cNvSpPr>
            <a:spLocks noGrp="1"/>
          </p:cNvSpPr>
          <p:nvPr>
            <p:ph type="title"/>
          </p:nvPr>
        </p:nvSpPr>
        <p:spPr/>
        <p:txBody>
          <a:bodyPr/>
          <a:lstStyle/>
          <a:p>
            <a:r>
              <a:rPr lang="fi-FI"/>
              <a:t>Matkalaskun täydentäminen: 4. Tiliöinti</a:t>
            </a:r>
          </a:p>
        </p:txBody>
      </p:sp>
      <p:sp>
        <p:nvSpPr>
          <p:cNvPr id="3" name="Sisällön paikkamerkki 2">
            <a:extLst>
              <a:ext uri="{FF2B5EF4-FFF2-40B4-BE49-F238E27FC236}">
                <a16:creationId xmlns:a16="http://schemas.microsoft.com/office/drawing/2014/main" id="{9F5EF865-524A-A9C3-E511-5037035E27F2}"/>
              </a:ext>
            </a:extLst>
          </p:cNvPr>
          <p:cNvSpPr>
            <a:spLocks noGrp="1"/>
          </p:cNvSpPr>
          <p:nvPr>
            <p:ph idx="1"/>
          </p:nvPr>
        </p:nvSpPr>
        <p:spPr/>
        <p:txBody>
          <a:bodyPr/>
          <a:lstStyle/>
          <a:p>
            <a:endParaRPr lang="fi-FI"/>
          </a:p>
        </p:txBody>
      </p:sp>
      <p:sp>
        <p:nvSpPr>
          <p:cNvPr id="4" name="Dian numeron paikkamerkki 3">
            <a:extLst>
              <a:ext uri="{FF2B5EF4-FFF2-40B4-BE49-F238E27FC236}">
                <a16:creationId xmlns:a16="http://schemas.microsoft.com/office/drawing/2014/main" id="{28273A06-F371-FB5D-BF33-1D4BF4CA9D85}"/>
              </a:ext>
            </a:extLst>
          </p:cNvPr>
          <p:cNvSpPr>
            <a:spLocks noGrp="1"/>
          </p:cNvSpPr>
          <p:nvPr>
            <p:ph type="sldNum" sz="quarter" idx="16"/>
          </p:nvPr>
        </p:nvSpPr>
        <p:spPr/>
        <p:txBody>
          <a:bodyPr/>
          <a:lstStyle/>
          <a:p>
            <a:pPr algn="ctr"/>
            <a:fld id="{9CEEB01E-4353-104F-B947-A432B2F0C635}" type="slidenum">
              <a:rPr lang="fi-FI" smtClean="0"/>
              <a:pPr algn="ctr"/>
              <a:t>13</a:t>
            </a:fld>
            <a:endParaRPr lang="fi-FI"/>
          </a:p>
        </p:txBody>
      </p:sp>
      <p:pic>
        <p:nvPicPr>
          <p:cNvPr id="7" name="Kuva 6">
            <a:extLst>
              <a:ext uri="{FF2B5EF4-FFF2-40B4-BE49-F238E27FC236}">
                <a16:creationId xmlns:a16="http://schemas.microsoft.com/office/drawing/2014/main" id="{01381618-39C8-FF9C-ECE4-AEE7D58619C3}"/>
              </a:ext>
            </a:extLst>
          </p:cNvPr>
          <p:cNvPicPr>
            <a:picLocks noChangeAspect="1"/>
          </p:cNvPicPr>
          <p:nvPr/>
        </p:nvPicPr>
        <p:blipFill rotWithShape="1">
          <a:blip r:embed="rId2"/>
          <a:srcRect l="33561" t="10303" r="33408" b="36961"/>
          <a:stretch/>
        </p:blipFill>
        <p:spPr>
          <a:xfrm>
            <a:off x="2361929" y="2045178"/>
            <a:ext cx="7344868" cy="2198784"/>
          </a:xfrm>
          <a:prstGeom prst="rect">
            <a:avLst/>
          </a:prstGeom>
        </p:spPr>
      </p:pic>
      <p:sp>
        <p:nvSpPr>
          <p:cNvPr id="8" name="Suorakulmio 7">
            <a:extLst>
              <a:ext uri="{FF2B5EF4-FFF2-40B4-BE49-F238E27FC236}">
                <a16:creationId xmlns:a16="http://schemas.microsoft.com/office/drawing/2014/main" id="{EE2B3123-97DB-5E40-255E-7832083B890F}"/>
              </a:ext>
            </a:extLst>
          </p:cNvPr>
          <p:cNvSpPr/>
          <p:nvPr/>
        </p:nvSpPr>
        <p:spPr>
          <a:xfrm>
            <a:off x="760964" y="4580347"/>
            <a:ext cx="10271809" cy="19143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a:t>Ohjelma tarjoaa kustannuspaikaksi Liittovaltuustoa. Tarvittaessa voit vaihtaa kustannuspaikkaa klikkaamalla Liittovaltuusto (1100) kohtaa, jolloin avautuu erillinen tiliöintihakukenttä. </a:t>
            </a:r>
          </a:p>
          <a:p>
            <a:pPr algn="ctr"/>
            <a:endParaRPr lang="fi-FI"/>
          </a:p>
          <a:p>
            <a:pPr algn="ctr"/>
            <a:r>
              <a:rPr lang="fi-FI"/>
              <a:t>Alla näkyvät 1. Kulut – välilehdellä antamasi tiedot. Tiliöinti: oletus on oikein, älä korjaa sitä.</a:t>
            </a:r>
          </a:p>
        </p:txBody>
      </p:sp>
      <p:sp>
        <p:nvSpPr>
          <p:cNvPr id="10" name="Sisällön paikkamerkki 9">
            <a:extLst>
              <a:ext uri="{FF2B5EF4-FFF2-40B4-BE49-F238E27FC236}">
                <a16:creationId xmlns:a16="http://schemas.microsoft.com/office/drawing/2014/main" id="{98B0547C-D4D7-6D6B-32AB-BF409D41EF40}"/>
              </a:ext>
            </a:extLst>
          </p:cNvPr>
          <p:cNvSpPr>
            <a:spLocks noGrp="1"/>
          </p:cNvSpPr>
          <p:nvPr>
            <p:ph idx="17"/>
          </p:nvPr>
        </p:nvSpPr>
        <p:spPr/>
        <p:txBody>
          <a:bodyPr/>
          <a:lstStyle/>
          <a:p>
            <a:endParaRPr lang="fi-FI"/>
          </a:p>
        </p:txBody>
      </p:sp>
    </p:spTree>
    <p:extLst>
      <p:ext uri="{BB962C8B-B14F-4D97-AF65-F5344CB8AC3E}">
        <p14:creationId xmlns:p14="http://schemas.microsoft.com/office/powerpoint/2010/main" val="2743924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B75B562-7049-8641-5F55-FE6D7DDFEDEE}"/>
              </a:ext>
            </a:extLst>
          </p:cNvPr>
          <p:cNvSpPr>
            <a:spLocks noGrp="1"/>
          </p:cNvSpPr>
          <p:nvPr>
            <p:ph type="title"/>
          </p:nvPr>
        </p:nvSpPr>
        <p:spPr>
          <a:xfrm>
            <a:off x="683999" y="274061"/>
            <a:ext cx="10162965" cy="1331775"/>
          </a:xfrm>
        </p:spPr>
        <p:txBody>
          <a:bodyPr/>
          <a:lstStyle/>
          <a:p>
            <a:r>
              <a:rPr lang="fi-FI"/>
              <a:t>Matkalasku: 5. Vahvistus</a:t>
            </a:r>
          </a:p>
        </p:txBody>
      </p:sp>
      <p:pic>
        <p:nvPicPr>
          <p:cNvPr id="10" name="Kuva 9">
            <a:extLst>
              <a:ext uri="{FF2B5EF4-FFF2-40B4-BE49-F238E27FC236}">
                <a16:creationId xmlns:a16="http://schemas.microsoft.com/office/drawing/2014/main" id="{6C5AA116-603A-71BA-FE4D-3EC29F954503}"/>
              </a:ext>
            </a:extLst>
          </p:cNvPr>
          <p:cNvPicPr>
            <a:picLocks noChangeAspect="1"/>
          </p:cNvPicPr>
          <p:nvPr/>
        </p:nvPicPr>
        <p:blipFill rotWithShape="1">
          <a:blip r:embed="rId2"/>
          <a:srcRect l="33579" t="9358" r="33394" b="3670"/>
          <a:stretch/>
        </p:blipFill>
        <p:spPr>
          <a:xfrm>
            <a:off x="3108418" y="1790478"/>
            <a:ext cx="7092594" cy="3501971"/>
          </a:xfrm>
          <a:prstGeom prst="rect">
            <a:avLst/>
          </a:prstGeom>
        </p:spPr>
      </p:pic>
      <p:sp>
        <p:nvSpPr>
          <p:cNvPr id="4" name="Dian numeron paikkamerkki 3">
            <a:extLst>
              <a:ext uri="{FF2B5EF4-FFF2-40B4-BE49-F238E27FC236}">
                <a16:creationId xmlns:a16="http://schemas.microsoft.com/office/drawing/2014/main" id="{BF962C28-4DA3-624C-7E05-439497232547}"/>
              </a:ext>
            </a:extLst>
          </p:cNvPr>
          <p:cNvSpPr>
            <a:spLocks noGrp="1"/>
          </p:cNvSpPr>
          <p:nvPr>
            <p:ph type="sldNum" sz="quarter" idx="11"/>
          </p:nvPr>
        </p:nvSpPr>
        <p:spPr/>
        <p:txBody>
          <a:bodyPr/>
          <a:lstStyle/>
          <a:p>
            <a:pPr algn="ctr"/>
            <a:fld id="{9CEEB01E-4353-104F-B947-A432B2F0C635}" type="slidenum">
              <a:rPr lang="fi-FI" smtClean="0"/>
              <a:pPr algn="ctr"/>
              <a:t>14</a:t>
            </a:fld>
            <a:endParaRPr lang="fi-FI"/>
          </a:p>
        </p:txBody>
      </p:sp>
      <p:sp>
        <p:nvSpPr>
          <p:cNvPr id="7" name="Tekstiruutu 6">
            <a:extLst>
              <a:ext uri="{FF2B5EF4-FFF2-40B4-BE49-F238E27FC236}">
                <a16:creationId xmlns:a16="http://schemas.microsoft.com/office/drawing/2014/main" id="{DC395502-E8DD-0310-37E0-1F2BFAF2A6C0}"/>
              </a:ext>
            </a:extLst>
          </p:cNvPr>
          <p:cNvSpPr txBox="1"/>
          <p:nvPr/>
        </p:nvSpPr>
        <p:spPr>
          <a:xfrm>
            <a:off x="684000" y="3861288"/>
            <a:ext cx="6387919" cy="2862322"/>
          </a:xfrm>
          <a:prstGeom prst="rect">
            <a:avLst/>
          </a:prstGeom>
          <a:noFill/>
        </p:spPr>
        <p:txBody>
          <a:bodyPr wrap="square" rtlCol="0">
            <a:spAutoFit/>
          </a:bodyPr>
          <a:lstStyle/>
          <a:p>
            <a:r>
              <a:rPr lang="fi-FI"/>
              <a:t>5. Vahvista</a:t>
            </a:r>
          </a:p>
          <a:p>
            <a:r>
              <a:rPr lang="fi-FI"/>
              <a:t>Ohjelmaa tarjoaa </a:t>
            </a:r>
            <a:r>
              <a:rPr lang="fi-FI">
                <a:highlight>
                  <a:srgbClr val="FFFF00"/>
                </a:highlight>
              </a:rPr>
              <a:t>hyväksyjäksi Mäkinen Vesa-Mattia</a:t>
            </a:r>
            <a:r>
              <a:rPr lang="fi-FI"/>
              <a:t>, mutta vaihda tämä</a:t>
            </a:r>
          </a:p>
          <a:p>
            <a:r>
              <a:rPr lang="fi-FI"/>
              <a:t>Valitse listalta hyväksyjäksi se henkilö, joka kurssilla ohjeistetaan</a:t>
            </a:r>
          </a:p>
          <a:p>
            <a:r>
              <a:rPr lang="fi-FI"/>
              <a:t>Vaihtoehdot ovat:</a:t>
            </a:r>
          </a:p>
          <a:p>
            <a:r>
              <a:rPr lang="fi-FI"/>
              <a:t>Etelä: Kukkonen Laura</a:t>
            </a:r>
            <a:br>
              <a:rPr lang="fi-FI"/>
            </a:br>
            <a:r>
              <a:rPr lang="fi-FI"/>
              <a:t>Länsi: Mikkola Outi</a:t>
            </a:r>
            <a:br>
              <a:rPr lang="fi-FI"/>
            </a:br>
            <a:r>
              <a:rPr lang="fi-FI"/>
              <a:t>Itä: Kumpulainen Sirkku</a:t>
            </a:r>
            <a:br>
              <a:rPr lang="fi-FI"/>
            </a:br>
            <a:r>
              <a:rPr lang="fi-FI"/>
              <a:t>Pohjoinen: Joku yllä mainituista</a:t>
            </a:r>
            <a:br>
              <a:rPr lang="fi-FI"/>
            </a:br>
            <a:r>
              <a:rPr lang="fi-FI"/>
              <a:t>Keskustoimiston Lm –kurssit Kiviniemi Pia tai Närhi Päivi</a:t>
            </a:r>
          </a:p>
        </p:txBody>
      </p:sp>
      <p:cxnSp>
        <p:nvCxnSpPr>
          <p:cNvPr id="9" name="Suora nuoliyhdysviiva 8">
            <a:extLst>
              <a:ext uri="{FF2B5EF4-FFF2-40B4-BE49-F238E27FC236}">
                <a16:creationId xmlns:a16="http://schemas.microsoft.com/office/drawing/2014/main" id="{B01B5B91-321B-8761-7288-26EBA135EAD5}"/>
              </a:ext>
            </a:extLst>
          </p:cNvPr>
          <p:cNvCxnSpPr>
            <a:cxnSpLocks/>
          </p:cNvCxnSpPr>
          <p:nvPr/>
        </p:nvCxnSpPr>
        <p:spPr>
          <a:xfrm flipV="1">
            <a:off x="7004807" y="3429000"/>
            <a:ext cx="1602298" cy="101716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37779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E00BCFF-67BE-4EF6-99BF-95EE8568D328}"/>
              </a:ext>
            </a:extLst>
          </p:cNvPr>
          <p:cNvSpPr>
            <a:spLocks noGrp="1"/>
          </p:cNvSpPr>
          <p:nvPr>
            <p:ph type="title"/>
          </p:nvPr>
        </p:nvSpPr>
        <p:spPr>
          <a:xfrm>
            <a:off x="456425" y="171309"/>
            <a:ext cx="10206000" cy="1331775"/>
          </a:xfrm>
        </p:spPr>
        <p:txBody>
          <a:bodyPr/>
          <a:lstStyle/>
          <a:p>
            <a:r>
              <a:rPr lang="fi-FI"/>
              <a:t>Matkalaskusi alkaa olla valmis</a:t>
            </a:r>
          </a:p>
        </p:txBody>
      </p:sp>
      <p:sp>
        <p:nvSpPr>
          <p:cNvPr id="4" name="Dian numeron paikkamerkki 3">
            <a:extLst>
              <a:ext uri="{FF2B5EF4-FFF2-40B4-BE49-F238E27FC236}">
                <a16:creationId xmlns:a16="http://schemas.microsoft.com/office/drawing/2014/main" id="{9573061F-6499-45E7-B8ED-A738661F219E}"/>
              </a:ext>
            </a:extLst>
          </p:cNvPr>
          <p:cNvSpPr>
            <a:spLocks noGrp="1"/>
          </p:cNvSpPr>
          <p:nvPr>
            <p:ph type="sldNum" sz="quarter" idx="16"/>
          </p:nvPr>
        </p:nvSpPr>
        <p:spPr/>
        <p:txBody>
          <a:bodyPr/>
          <a:lstStyle/>
          <a:p>
            <a:pPr algn="ctr"/>
            <a:fld id="{9CEEB01E-4353-104F-B947-A432B2F0C635}" type="slidenum">
              <a:rPr lang="fi-FI" smtClean="0"/>
              <a:pPr algn="ctr"/>
              <a:t>15</a:t>
            </a:fld>
            <a:endParaRPr lang="fi-FI"/>
          </a:p>
        </p:txBody>
      </p:sp>
      <p:sp>
        <p:nvSpPr>
          <p:cNvPr id="5" name="Sisällön paikkamerkki 4">
            <a:extLst>
              <a:ext uri="{FF2B5EF4-FFF2-40B4-BE49-F238E27FC236}">
                <a16:creationId xmlns:a16="http://schemas.microsoft.com/office/drawing/2014/main" id="{7EDB06AC-435D-4339-B69D-1177A82C9316}"/>
              </a:ext>
            </a:extLst>
          </p:cNvPr>
          <p:cNvSpPr>
            <a:spLocks noGrp="1"/>
          </p:cNvSpPr>
          <p:nvPr>
            <p:ph idx="17"/>
          </p:nvPr>
        </p:nvSpPr>
        <p:spPr>
          <a:xfrm>
            <a:off x="7085158" y="1107434"/>
            <a:ext cx="4338559" cy="5062457"/>
          </a:xfrm>
        </p:spPr>
        <p:txBody>
          <a:bodyPr>
            <a:normAutofit/>
          </a:bodyPr>
          <a:lstStyle/>
          <a:p>
            <a:r>
              <a:rPr lang="fi-FI" sz="1400"/>
              <a:t>Voit luoda itsellesi jatkoa varten henkilökohtaisen käyttäjätunnuksen</a:t>
            </a:r>
          </a:p>
          <a:p>
            <a:endParaRPr lang="fi-FI" sz="1400"/>
          </a:p>
          <a:p>
            <a:r>
              <a:rPr lang="fi-FI" sz="1400"/>
              <a:t>Huomioi että jatkossa henkilökohtaiseksi </a:t>
            </a:r>
            <a:r>
              <a:rPr lang="fi-FI" sz="1800" b="1">
                <a:solidFill>
                  <a:srgbClr val="FF0000"/>
                </a:solidFill>
              </a:rPr>
              <a:t>käyttäjätunnukseksesi</a:t>
            </a:r>
            <a:r>
              <a:rPr lang="fi-FI" sz="1400"/>
              <a:t> tulee tämä sähköposti josta lähetät tämän ensimmäisen laskusi</a:t>
            </a:r>
          </a:p>
          <a:p>
            <a:endParaRPr lang="fi-FI" sz="1400"/>
          </a:p>
          <a:p>
            <a:r>
              <a:rPr lang="fi-FI" sz="1400" b="1"/>
              <a:t>1. kirjautumiskerran sähköpostiosoite</a:t>
            </a:r>
          </a:p>
          <a:p>
            <a:endParaRPr lang="fi-FI" sz="1400"/>
          </a:p>
          <a:p>
            <a:endParaRPr lang="fi-FI" sz="1400"/>
          </a:p>
          <a:p>
            <a:r>
              <a:rPr lang="fi-FI" sz="1400"/>
              <a:t>Laita rasti tähän ruutuun </a:t>
            </a:r>
          </a:p>
          <a:p>
            <a:endParaRPr lang="fi-FI" sz="1400"/>
          </a:p>
          <a:p>
            <a:r>
              <a:rPr lang="fi-FI" sz="1400"/>
              <a:t>Haluatko henkilökohtaisen käyttäjätunnuksen järjestelmään? Henkilökohtainen käyttäjätunnus on perusteltu, jos teet useampia matkalaskuja vuodessa. Henkilökohtaisilla käyttäjätunnuksilla pääset tekemään uusia matkalaskuja ilman, että sinun tarvitsee syöttää henkilötietoja uudestaan ja pääset myöhemmin näkemään ja tulostamaan aiemmin tekemät laskusi.</a:t>
            </a:r>
          </a:p>
          <a:p>
            <a:endParaRPr lang="fi-FI" sz="1400"/>
          </a:p>
          <a:p>
            <a:endParaRPr lang="fi-FI" sz="2000"/>
          </a:p>
          <a:p>
            <a:r>
              <a:rPr lang="fi-FI" sz="1400"/>
              <a:t> </a:t>
            </a:r>
          </a:p>
          <a:p>
            <a:endParaRPr lang="fi-FI"/>
          </a:p>
        </p:txBody>
      </p:sp>
      <p:pic>
        <p:nvPicPr>
          <p:cNvPr id="11" name="Kuva 10">
            <a:extLst>
              <a:ext uri="{FF2B5EF4-FFF2-40B4-BE49-F238E27FC236}">
                <a16:creationId xmlns:a16="http://schemas.microsoft.com/office/drawing/2014/main" id="{3E6E009B-CA86-4E5B-B337-133D865E2917}"/>
              </a:ext>
            </a:extLst>
          </p:cNvPr>
          <p:cNvPicPr>
            <a:picLocks noChangeAspect="1"/>
          </p:cNvPicPr>
          <p:nvPr/>
        </p:nvPicPr>
        <p:blipFill>
          <a:blip r:embed="rId2"/>
          <a:stretch>
            <a:fillRect/>
          </a:stretch>
        </p:blipFill>
        <p:spPr>
          <a:xfrm>
            <a:off x="2889870" y="3429000"/>
            <a:ext cx="365792" cy="365792"/>
          </a:xfrm>
          <a:prstGeom prst="rect">
            <a:avLst/>
          </a:prstGeom>
        </p:spPr>
      </p:pic>
      <p:sp>
        <p:nvSpPr>
          <p:cNvPr id="13" name="Suorakulmio: Pyöristetyt kulmat 12">
            <a:extLst>
              <a:ext uri="{FF2B5EF4-FFF2-40B4-BE49-F238E27FC236}">
                <a16:creationId xmlns:a16="http://schemas.microsoft.com/office/drawing/2014/main" id="{02C388A9-A9DC-4AAC-ADD3-91FBDB362E69}"/>
              </a:ext>
            </a:extLst>
          </p:cNvPr>
          <p:cNvSpPr/>
          <p:nvPr/>
        </p:nvSpPr>
        <p:spPr>
          <a:xfrm>
            <a:off x="1356879" y="5435734"/>
            <a:ext cx="2336801" cy="36322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a:t>Lähetä hyväksyttäväksi</a:t>
            </a:r>
          </a:p>
        </p:txBody>
      </p:sp>
      <p:sp>
        <p:nvSpPr>
          <p:cNvPr id="15" name="Tekstiruutu 14">
            <a:extLst>
              <a:ext uri="{FF2B5EF4-FFF2-40B4-BE49-F238E27FC236}">
                <a16:creationId xmlns:a16="http://schemas.microsoft.com/office/drawing/2014/main" id="{53633532-B879-464E-A0EA-8E7DC48A88FC}"/>
              </a:ext>
            </a:extLst>
          </p:cNvPr>
          <p:cNvSpPr txBox="1"/>
          <p:nvPr/>
        </p:nvSpPr>
        <p:spPr>
          <a:xfrm>
            <a:off x="554734" y="5146269"/>
            <a:ext cx="6096000" cy="1477328"/>
          </a:xfrm>
          <a:prstGeom prst="rect">
            <a:avLst/>
          </a:prstGeom>
          <a:noFill/>
        </p:spPr>
        <p:txBody>
          <a:bodyPr wrap="square">
            <a:spAutoFit/>
          </a:bodyPr>
          <a:lstStyle/>
          <a:p>
            <a:r>
              <a:rPr lang="fi-FI"/>
              <a:t>Tämän jälkeen matkalaskusi  on valmis , </a:t>
            </a:r>
          </a:p>
          <a:p>
            <a:r>
              <a:rPr lang="fi-FI"/>
              <a:t>klikkaa</a:t>
            </a:r>
          </a:p>
          <a:p>
            <a:endParaRPr lang="fi-FI"/>
          </a:p>
          <a:p>
            <a:r>
              <a:rPr lang="fi-FI" err="1"/>
              <a:t>Visma</a:t>
            </a:r>
            <a:r>
              <a:rPr lang="fi-FI"/>
              <a:t> M2 lähettää automaattisia sähköpostiviestejä hyväksynnästä, palautuksista sekä hylkäyksistä.</a:t>
            </a:r>
          </a:p>
        </p:txBody>
      </p:sp>
      <p:cxnSp>
        <p:nvCxnSpPr>
          <p:cNvPr id="17" name="Suora nuoliyhdysviiva 16">
            <a:extLst>
              <a:ext uri="{FF2B5EF4-FFF2-40B4-BE49-F238E27FC236}">
                <a16:creationId xmlns:a16="http://schemas.microsoft.com/office/drawing/2014/main" id="{4810BCB4-C474-4777-8612-BCA470F513C3}"/>
              </a:ext>
            </a:extLst>
          </p:cNvPr>
          <p:cNvCxnSpPr/>
          <p:nvPr/>
        </p:nvCxnSpPr>
        <p:spPr>
          <a:xfrm flipV="1">
            <a:off x="3325091" y="4211782"/>
            <a:ext cx="9236" cy="923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7" name="Kuva 6">
            <a:extLst>
              <a:ext uri="{FF2B5EF4-FFF2-40B4-BE49-F238E27FC236}">
                <a16:creationId xmlns:a16="http://schemas.microsoft.com/office/drawing/2014/main" id="{FE6DD9AE-39A5-B85F-5ADF-6E771473CEF8}"/>
              </a:ext>
            </a:extLst>
          </p:cNvPr>
          <p:cNvPicPr>
            <a:picLocks noChangeAspect="1"/>
          </p:cNvPicPr>
          <p:nvPr/>
        </p:nvPicPr>
        <p:blipFill rotWithShape="1">
          <a:blip r:embed="rId3"/>
          <a:srcRect t="17871"/>
          <a:stretch/>
        </p:blipFill>
        <p:spPr>
          <a:xfrm>
            <a:off x="348179" y="1792548"/>
            <a:ext cx="5953824" cy="3148567"/>
          </a:xfrm>
          <a:prstGeom prst="rect">
            <a:avLst/>
          </a:prstGeom>
        </p:spPr>
      </p:pic>
      <p:cxnSp>
        <p:nvCxnSpPr>
          <p:cNvPr id="9" name="Suora nuoliyhdysviiva 8">
            <a:extLst>
              <a:ext uri="{FF2B5EF4-FFF2-40B4-BE49-F238E27FC236}">
                <a16:creationId xmlns:a16="http://schemas.microsoft.com/office/drawing/2014/main" id="{348631F9-0736-35C4-2D01-CE0965FA1B61}"/>
              </a:ext>
            </a:extLst>
          </p:cNvPr>
          <p:cNvCxnSpPr>
            <a:cxnSpLocks/>
          </p:cNvCxnSpPr>
          <p:nvPr/>
        </p:nvCxnSpPr>
        <p:spPr>
          <a:xfrm flipH="1" flipV="1">
            <a:off x="1728132" y="3284933"/>
            <a:ext cx="5357026" cy="22484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56586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84E1804-CA42-9F36-B31B-F4944A4CCDD0}"/>
              </a:ext>
            </a:extLst>
          </p:cNvPr>
          <p:cNvSpPr>
            <a:spLocks noGrp="1"/>
          </p:cNvSpPr>
          <p:nvPr>
            <p:ph type="ctrTitle"/>
          </p:nvPr>
        </p:nvSpPr>
        <p:spPr/>
        <p:txBody>
          <a:bodyPr/>
          <a:lstStyle/>
          <a:p>
            <a:r>
              <a:rPr lang="fi-FI"/>
              <a:t>Kuluveloitus</a:t>
            </a:r>
          </a:p>
        </p:txBody>
      </p:sp>
      <p:sp>
        <p:nvSpPr>
          <p:cNvPr id="3" name="Alaotsikko 2">
            <a:extLst>
              <a:ext uri="{FF2B5EF4-FFF2-40B4-BE49-F238E27FC236}">
                <a16:creationId xmlns:a16="http://schemas.microsoft.com/office/drawing/2014/main" id="{B8FE70A0-BD0C-2AE0-0EED-99F414320F6E}"/>
              </a:ext>
            </a:extLst>
          </p:cNvPr>
          <p:cNvSpPr>
            <a:spLocks noGrp="1"/>
          </p:cNvSpPr>
          <p:nvPr>
            <p:ph type="subTitle" idx="1"/>
          </p:nvPr>
        </p:nvSpPr>
        <p:spPr/>
        <p:txBody>
          <a:bodyPr/>
          <a:lstStyle/>
          <a:p>
            <a:endParaRPr lang="fi-FI"/>
          </a:p>
        </p:txBody>
      </p:sp>
    </p:spTree>
    <p:extLst>
      <p:ext uri="{BB962C8B-B14F-4D97-AF65-F5344CB8AC3E}">
        <p14:creationId xmlns:p14="http://schemas.microsoft.com/office/powerpoint/2010/main" val="1202037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42975C4-F7F8-5A4E-365D-130EFB4EB892}"/>
              </a:ext>
            </a:extLst>
          </p:cNvPr>
          <p:cNvSpPr>
            <a:spLocks noGrp="1"/>
          </p:cNvSpPr>
          <p:nvPr>
            <p:ph type="title"/>
          </p:nvPr>
        </p:nvSpPr>
        <p:spPr>
          <a:xfrm>
            <a:off x="369964" y="175491"/>
            <a:ext cx="9810000" cy="1689353"/>
          </a:xfrm>
        </p:spPr>
        <p:txBody>
          <a:bodyPr/>
          <a:lstStyle/>
          <a:p>
            <a:r>
              <a:rPr lang="fi-FI"/>
              <a:t>KULUVELOITUS (vain kuitilliset kulut) </a:t>
            </a:r>
          </a:p>
        </p:txBody>
      </p:sp>
      <p:sp>
        <p:nvSpPr>
          <p:cNvPr id="4" name="Dian numeron paikkamerkki 3">
            <a:extLst>
              <a:ext uri="{FF2B5EF4-FFF2-40B4-BE49-F238E27FC236}">
                <a16:creationId xmlns:a16="http://schemas.microsoft.com/office/drawing/2014/main" id="{9B0EF5A8-657A-FDE9-022D-D99D73A14B10}"/>
              </a:ext>
            </a:extLst>
          </p:cNvPr>
          <p:cNvSpPr>
            <a:spLocks noGrp="1"/>
          </p:cNvSpPr>
          <p:nvPr>
            <p:ph type="sldNum" sz="quarter" idx="11"/>
          </p:nvPr>
        </p:nvSpPr>
        <p:spPr/>
        <p:txBody>
          <a:bodyPr/>
          <a:lstStyle/>
          <a:p>
            <a:pPr algn="ctr"/>
            <a:fld id="{9CEEB01E-4353-104F-B947-A432B2F0C635}" type="slidenum">
              <a:rPr lang="fi-FI" smtClean="0"/>
              <a:pPr algn="ctr"/>
              <a:t>17</a:t>
            </a:fld>
            <a:endParaRPr lang="fi-FI"/>
          </a:p>
        </p:txBody>
      </p:sp>
      <p:sp>
        <p:nvSpPr>
          <p:cNvPr id="6" name="Suorakulmio: Pyöristetyt kulmat 5">
            <a:extLst>
              <a:ext uri="{FF2B5EF4-FFF2-40B4-BE49-F238E27FC236}">
                <a16:creationId xmlns:a16="http://schemas.microsoft.com/office/drawing/2014/main" id="{83B6F897-CE30-9728-7774-7DDE4D99F2FC}"/>
              </a:ext>
            </a:extLst>
          </p:cNvPr>
          <p:cNvSpPr/>
          <p:nvPr/>
        </p:nvSpPr>
        <p:spPr>
          <a:xfrm>
            <a:off x="3389152" y="4278385"/>
            <a:ext cx="2374085" cy="595619"/>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ln w="57150">
                <a:noFill/>
              </a:ln>
              <a:noFill/>
            </a:endParaRPr>
          </a:p>
        </p:txBody>
      </p:sp>
      <p:pic>
        <p:nvPicPr>
          <p:cNvPr id="8" name="Sisällön paikkamerkki 7">
            <a:extLst>
              <a:ext uri="{FF2B5EF4-FFF2-40B4-BE49-F238E27FC236}">
                <a16:creationId xmlns:a16="http://schemas.microsoft.com/office/drawing/2014/main" id="{36E38129-3033-44CD-CCE8-2A516053D1D7}"/>
              </a:ext>
            </a:extLst>
          </p:cNvPr>
          <p:cNvPicPr>
            <a:picLocks noGrp="1" noChangeAspect="1"/>
          </p:cNvPicPr>
          <p:nvPr>
            <p:ph idx="1"/>
          </p:nvPr>
        </p:nvPicPr>
        <p:blipFill>
          <a:blip r:embed="rId2"/>
          <a:stretch>
            <a:fillRect/>
          </a:stretch>
        </p:blipFill>
        <p:spPr>
          <a:xfrm>
            <a:off x="1354322" y="1726479"/>
            <a:ext cx="8516424" cy="4327525"/>
          </a:xfrm>
          <a:prstGeom prst="rect">
            <a:avLst/>
          </a:prstGeom>
        </p:spPr>
      </p:pic>
    </p:spTree>
    <p:extLst>
      <p:ext uri="{BB962C8B-B14F-4D97-AF65-F5344CB8AC3E}">
        <p14:creationId xmlns:p14="http://schemas.microsoft.com/office/powerpoint/2010/main" val="4881265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Ryhmä 3">
            <a:extLst>
              <a:ext uri="{FF2B5EF4-FFF2-40B4-BE49-F238E27FC236}">
                <a16:creationId xmlns:a16="http://schemas.microsoft.com/office/drawing/2014/main" id="{9A9B17F1-1943-07F9-B7A1-8F9A5A26E5DB}"/>
              </a:ext>
            </a:extLst>
          </p:cNvPr>
          <p:cNvGrpSpPr/>
          <p:nvPr/>
        </p:nvGrpSpPr>
        <p:grpSpPr>
          <a:xfrm>
            <a:off x="397487" y="487795"/>
            <a:ext cx="10793413" cy="5882410"/>
            <a:chOff x="120650" y="487795"/>
            <a:chExt cx="10793413" cy="5882410"/>
          </a:xfrm>
        </p:grpSpPr>
        <p:pic>
          <p:nvPicPr>
            <p:cNvPr id="2" name="Kuva 2" descr="Kuva, joka sisältää kohteen teksti&#10;&#10;Kuvaus luotu automaattisesti">
              <a:extLst>
                <a:ext uri="{FF2B5EF4-FFF2-40B4-BE49-F238E27FC236}">
                  <a16:creationId xmlns:a16="http://schemas.microsoft.com/office/drawing/2014/main" id="{817951A5-08E8-3095-BE54-24BDD61F5B9C}"/>
                </a:ext>
              </a:extLst>
            </p:cNvPr>
            <p:cNvPicPr>
              <a:picLocks noChangeAspect="1"/>
            </p:cNvPicPr>
            <p:nvPr/>
          </p:nvPicPr>
          <p:blipFill>
            <a:blip r:embed="rId2"/>
            <a:stretch>
              <a:fillRect/>
            </a:stretch>
          </p:blipFill>
          <p:spPr>
            <a:xfrm>
              <a:off x="120650" y="487795"/>
              <a:ext cx="10793413" cy="5882410"/>
            </a:xfrm>
            <a:prstGeom prst="rect">
              <a:avLst/>
            </a:prstGeom>
            <a:noFill/>
          </p:spPr>
        </p:pic>
        <p:sp>
          <p:nvSpPr>
            <p:cNvPr id="3" name="Suorakulmio 2">
              <a:extLst>
                <a:ext uri="{FF2B5EF4-FFF2-40B4-BE49-F238E27FC236}">
                  <a16:creationId xmlns:a16="http://schemas.microsoft.com/office/drawing/2014/main" id="{B59C60B3-9091-723C-9CA2-D7EABCAF5C0D}"/>
                </a:ext>
              </a:extLst>
            </p:cNvPr>
            <p:cNvSpPr/>
            <p:nvPr/>
          </p:nvSpPr>
          <p:spPr>
            <a:xfrm>
              <a:off x="4823670" y="2256639"/>
              <a:ext cx="1166069" cy="184557"/>
            </a:xfrm>
            <a:prstGeom prst="rect">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fi-FI"/>
            </a:p>
          </p:txBody>
        </p:sp>
      </p:grpSp>
    </p:spTree>
    <p:extLst>
      <p:ext uri="{BB962C8B-B14F-4D97-AF65-F5344CB8AC3E}">
        <p14:creationId xmlns:p14="http://schemas.microsoft.com/office/powerpoint/2010/main" val="4262714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A4289F3-8FB0-8277-3245-F200164EADA4}"/>
              </a:ext>
            </a:extLst>
          </p:cNvPr>
          <p:cNvSpPr>
            <a:spLocks noGrp="1"/>
          </p:cNvSpPr>
          <p:nvPr>
            <p:ph type="title"/>
          </p:nvPr>
        </p:nvSpPr>
        <p:spPr>
          <a:xfrm>
            <a:off x="377893" y="142614"/>
            <a:ext cx="10116107" cy="906010"/>
          </a:xfrm>
        </p:spPr>
        <p:txBody>
          <a:bodyPr/>
          <a:lstStyle/>
          <a:p>
            <a:r>
              <a:rPr lang="fi-FI"/>
              <a:t>Kuluveloitus: 1. Kulut</a:t>
            </a:r>
          </a:p>
        </p:txBody>
      </p:sp>
      <p:pic>
        <p:nvPicPr>
          <p:cNvPr id="6" name="Sisällön paikkamerkki 5">
            <a:extLst>
              <a:ext uri="{FF2B5EF4-FFF2-40B4-BE49-F238E27FC236}">
                <a16:creationId xmlns:a16="http://schemas.microsoft.com/office/drawing/2014/main" id="{92318A31-95FD-3EC6-26FF-B1E126E5D4B2}"/>
              </a:ext>
            </a:extLst>
          </p:cNvPr>
          <p:cNvPicPr>
            <a:picLocks noGrp="1" noChangeAspect="1"/>
          </p:cNvPicPr>
          <p:nvPr>
            <p:ph idx="1"/>
          </p:nvPr>
        </p:nvPicPr>
        <p:blipFill>
          <a:blip r:embed="rId2"/>
          <a:stretch>
            <a:fillRect/>
          </a:stretch>
        </p:blipFill>
        <p:spPr>
          <a:xfrm>
            <a:off x="445005" y="1115735"/>
            <a:ext cx="10207625" cy="3025068"/>
          </a:xfrm>
        </p:spPr>
      </p:pic>
      <p:sp>
        <p:nvSpPr>
          <p:cNvPr id="4" name="Dian numeron paikkamerkki 3">
            <a:extLst>
              <a:ext uri="{FF2B5EF4-FFF2-40B4-BE49-F238E27FC236}">
                <a16:creationId xmlns:a16="http://schemas.microsoft.com/office/drawing/2014/main" id="{057A9D99-B4DC-7DFF-15F3-3C460833ECF8}"/>
              </a:ext>
            </a:extLst>
          </p:cNvPr>
          <p:cNvSpPr>
            <a:spLocks noGrp="1"/>
          </p:cNvSpPr>
          <p:nvPr>
            <p:ph type="sldNum" sz="quarter" idx="11"/>
          </p:nvPr>
        </p:nvSpPr>
        <p:spPr/>
        <p:txBody>
          <a:bodyPr/>
          <a:lstStyle/>
          <a:p>
            <a:pPr algn="ctr"/>
            <a:fld id="{9CEEB01E-4353-104F-B947-A432B2F0C635}" type="slidenum">
              <a:rPr lang="fi-FI" smtClean="0"/>
              <a:pPr algn="ctr"/>
              <a:t>19</a:t>
            </a:fld>
            <a:endParaRPr lang="fi-FI"/>
          </a:p>
        </p:txBody>
      </p:sp>
      <p:pic>
        <p:nvPicPr>
          <p:cNvPr id="8" name="Kuva 7">
            <a:extLst>
              <a:ext uri="{FF2B5EF4-FFF2-40B4-BE49-F238E27FC236}">
                <a16:creationId xmlns:a16="http://schemas.microsoft.com/office/drawing/2014/main" id="{EC802EC0-3653-5283-11A6-230E18D6D1E4}"/>
              </a:ext>
            </a:extLst>
          </p:cNvPr>
          <p:cNvPicPr>
            <a:picLocks noChangeAspect="1"/>
          </p:cNvPicPr>
          <p:nvPr/>
        </p:nvPicPr>
        <p:blipFill>
          <a:blip r:embed="rId3"/>
          <a:stretch>
            <a:fillRect/>
          </a:stretch>
        </p:blipFill>
        <p:spPr>
          <a:xfrm>
            <a:off x="445005" y="4564923"/>
            <a:ext cx="10207625" cy="1251652"/>
          </a:xfrm>
          <a:prstGeom prst="rect">
            <a:avLst/>
          </a:prstGeom>
        </p:spPr>
      </p:pic>
    </p:spTree>
    <p:extLst>
      <p:ext uri="{BB962C8B-B14F-4D97-AF65-F5344CB8AC3E}">
        <p14:creationId xmlns:p14="http://schemas.microsoft.com/office/powerpoint/2010/main" val="1882250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numeron paikkamerkki 1">
            <a:extLst>
              <a:ext uri="{FF2B5EF4-FFF2-40B4-BE49-F238E27FC236}">
                <a16:creationId xmlns:a16="http://schemas.microsoft.com/office/drawing/2014/main" id="{E4EDEEC6-ED35-4B74-B6D1-83F4005B75D8}"/>
              </a:ext>
            </a:extLst>
          </p:cNvPr>
          <p:cNvSpPr>
            <a:spLocks noGrp="1"/>
          </p:cNvSpPr>
          <p:nvPr>
            <p:ph type="sldNum" sz="quarter" idx="15"/>
          </p:nvPr>
        </p:nvSpPr>
        <p:spPr/>
        <p:txBody>
          <a:bodyPr/>
          <a:lstStyle/>
          <a:p>
            <a:pPr algn="ctr"/>
            <a:fld id="{9CEEB01E-4353-104F-B947-A432B2F0C635}" type="slidenum">
              <a:rPr lang="fi-FI" smtClean="0"/>
              <a:pPr algn="ctr"/>
              <a:t>2</a:t>
            </a:fld>
            <a:endParaRPr lang="fi-FI"/>
          </a:p>
        </p:txBody>
      </p:sp>
      <p:sp>
        <p:nvSpPr>
          <p:cNvPr id="3" name="Otsikko 2">
            <a:extLst>
              <a:ext uri="{FF2B5EF4-FFF2-40B4-BE49-F238E27FC236}">
                <a16:creationId xmlns:a16="http://schemas.microsoft.com/office/drawing/2014/main" id="{68C76623-0433-4158-9219-FD701D7D24B5}"/>
              </a:ext>
            </a:extLst>
          </p:cNvPr>
          <p:cNvSpPr>
            <a:spLocks noGrp="1"/>
          </p:cNvSpPr>
          <p:nvPr>
            <p:ph type="title"/>
          </p:nvPr>
        </p:nvSpPr>
        <p:spPr/>
        <p:txBody>
          <a:bodyPr/>
          <a:lstStyle/>
          <a:p>
            <a:r>
              <a:rPr lang="fi-FI"/>
              <a:t>Matkalasku</a:t>
            </a:r>
          </a:p>
        </p:txBody>
      </p:sp>
      <p:sp>
        <p:nvSpPr>
          <p:cNvPr id="4" name="Sisällön paikkamerkki 3">
            <a:extLst>
              <a:ext uri="{FF2B5EF4-FFF2-40B4-BE49-F238E27FC236}">
                <a16:creationId xmlns:a16="http://schemas.microsoft.com/office/drawing/2014/main" id="{F17A168E-0F22-45D2-90C9-B0B478D49ADD}"/>
              </a:ext>
            </a:extLst>
          </p:cNvPr>
          <p:cNvSpPr>
            <a:spLocks noGrp="1"/>
          </p:cNvSpPr>
          <p:nvPr>
            <p:ph idx="1"/>
          </p:nvPr>
        </p:nvSpPr>
        <p:spPr>
          <a:xfrm>
            <a:off x="684000" y="1675812"/>
            <a:ext cx="10207580" cy="4812668"/>
          </a:xfrm>
        </p:spPr>
        <p:txBody>
          <a:bodyPr vert="horz" lIns="91440" tIns="45720" rIns="91440" bIns="45720" rtlCol="0" anchor="t">
            <a:normAutofit fontScale="85000" lnSpcReduction="10000"/>
          </a:bodyPr>
          <a:lstStyle/>
          <a:p>
            <a:r>
              <a:rPr lang="fi-FI">
                <a:ea typeface="Verdana"/>
              </a:rPr>
              <a:t>Koulutusmatkalasku tehdään kurssin päätyttyä M2-matkalaskujärjestelmässä.</a:t>
            </a:r>
          </a:p>
          <a:p>
            <a:pPr lvl="1"/>
            <a:r>
              <a:rPr lang="fi-FI">
                <a:ea typeface="Verdana"/>
              </a:rPr>
              <a:t>Paperisista matkalaskulomakkeista on luovuttu</a:t>
            </a:r>
          </a:p>
          <a:p>
            <a:pPr lvl="1"/>
            <a:r>
              <a:rPr lang="fi-FI">
                <a:ea typeface="Verdana"/>
              </a:rPr>
              <a:t>Matkalasku tulee täyttää kuukauden sisällä kulun muodostumisesta</a:t>
            </a:r>
          </a:p>
          <a:p>
            <a:pPr lvl="1"/>
            <a:r>
              <a:rPr lang="fi-FI">
                <a:ea typeface="Verdana"/>
              </a:rPr>
              <a:t>Matkalasku tulee tehdä kerralla kokonaan. Jos välillä menee ohjelmasta pois, niin ei pysty jatkamaan samaa laskua. Jumitilanteissa viesti </a:t>
            </a:r>
            <a:r>
              <a:rPr lang="fi-FI">
                <a:ea typeface="Verdana"/>
                <a:hlinkClick r:id="rId2"/>
              </a:rPr>
              <a:t>vesa-matti.makinen@jytyliitto.fi</a:t>
            </a:r>
          </a:p>
          <a:p>
            <a:pPr lvl="1"/>
            <a:r>
              <a:rPr lang="fi-FI">
                <a:ea typeface="Verdana"/>
              </a:rPr>
              <a:t>Matkakorvaukset ovat maksussa noin 15.pvä ja kuukauden viimeinen päivä</a:t>
            </a:r>
          </a:p>
          <a:p>
            <a:pPr lvl="1"/>
            <a:r>
              <a:rPr lang="fi-FI">
                <a:ea typeface="Verdana"/>
              </a:rPr>
              <a:t>Tietokoneella on parempi tehdä kuin kännykällä, mutta pitäisi onnistua molemmilla</a:t>
            </a:r>
          </a:p>
          <a:p>
            <a:pPr lvl="1"/>
            <a:r>
              <a:rPr lang="fi-FI">
                <a:ea typeface="Verdana"/>
              </a:rPr>
              <a:t>Tämä materiaali löytyy luentomateriaalien tapaan Jyty Tilaisuudet –Kurssit ja koulutukset osiosta sekä lähetetään palautekyselylinkin mukana</a:t>
            </a:r>
          </a:p>
          <a:p>
            <a:pPr lvl="1"/>
            <a:r>
              <a:rPr lang="fi-FI">
                <a:ea typeface="+mn-lt"/>
                <a:cs typeface="+mn-lt"/>
              </a:rPr>
              <a:t>Lisätietoja saa järjestöasiamiehiltä sekä kurssisihteereiltä</a:t>
            </a:r>
            <a:endParaRPr lang="fi-FI">
              <a:ea typeface="Verdana"/>
            </a:endParaRPr>
          </a:p>
        </p:txBody>
      </p:sp>
    </p:spTree>
    <p:extLst>
      <p:ext uri="{BB962C8B-B14F-4D97-AF65-F5344CB8AC3E}">
        <p14:creationId xmlns:p14="http://schemas.microsoft.com/office/powerpoint/2010/main" val="1330323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8B53D63-0266-2A3A-F3FB-FD7BB7F75983}"/>
              </a:ext>
            </a:extLst>
          </p:cNvPr>
          <p:cNvSpPr>
            <a:spLocks noGrp="1"/>
          </p:cNvSpPr>
          <p:nvPr>
            <p:ph type="title"/>
          </p:nvPr>
        </p:nvSpPr>
        <p:spPr/>
        <p:txBody>
          <a:bodyPr/>
          <a:lstStyle/>
          <a:p>
            <a:r>
              <a:rPr lang="fi-FI"/>
              <a:t>Kuluveloitus: Lisää liitteet</a:t>
            </a:r>
          </a:p>
        </p:txBody>
      </p:sp>
      <p:pic>
        <p:nvPicPr>
          <p:cNvPr id="6" name="Sisällön paikkamerkki 5">
            <a:extLst>
              <a:ext uri="{FF2B5EF4-FFF2-40B4-BE49-F238E27FC236}">
                <a16:creationId xmlns:a16="http://schemas.microsoft.com/office/drawing/2014/main" id="{4C8BA687-617E-1DE0-FB32-4B95E899CEFD}"/>
              </a:ext>
            </a:extLst>
          </p:cNvPr>
          <p:cNvPicPr>
            <a:picLocks noGrp="1" noChangeAspect="1"/>
          </p:cNvPicPr>
          <p:nvPr>
            <p:ph idx="1"/>
          </p:nvPr>
        </p:nvPicPr>
        <p:blipFill>
          <a:blip r:embed="rId2"/>
          <a:stretch>
            <a:fillRect/>
          </a:stretch>
        </p:blipFill>
        <p:spPr>
          <a:xfrm>
            <a:off x="684213" y="2860142"/>
            <a:ext cx="10207625" cy="2928417"/>
          </a:xfrm>
        </p:spPr>
      </p:pic>
      <p:sp>
        <p:nvSpPr>
          <p:cNvPr id="4" name="Dian numeron paikkamerkki 3">
            <a:extLst>
              <a:ext uri="{FF2B5EF4-FFF2-40B4-BE49-F238E27FC236}">
                <a16:creationId xmlns:a16="http://schemas.microsoft.com/office/drawing/2014/main" id="{B5210CF6-AF64-A8AA-FF8A-D78EB6C5EE51}"/>
              </a:ext>
            </a:extLst>
          </p:cNvPr>
          <p:cNvSpPr>
            <a:spLocks noGrp="1"/>
          </p:cNvSpPr>
          <p:nvPr>
            <p:ph type="sldNum" sz="quarter" idx="11"/>
          </p:nvPr>
        </p:nvSpPr>
        <p:spPr/>
        <p:txBody>
          <a:bodyPr/>
          <a:lstStyle/>
          <a:p>
            <a:pPr algn="ctr"/>
            <a:fld id="{9CEEB01E-4353-104F-B947-A432B2F0C635}" type="slidenum">
              <a:rPr lang="fi-FI" smtClean="0"/>
              <a:pPr algn="ctr"/>
              <a:t>20</a:t>
            </a:fld>
            <a:endParaRPr lang="fi-FI"/>
          </a:p>
        </p:txBody>
      </p:sp>
      <p:cxnSp>
        <p:nvCxnSpPr>
          <p:cNvPr id="5" name="Suora nuoliyhdysviiva 4">
            <a:extLst>
              <a:ext uri="{FF2B5EF4-FFF2-40B4-BE49-F238E27FC236}">
                <a16:creationId xmlns:a16="http://schemas.microsoft.com/office/drawing/2014/main" id="{0BB653F8-C0B5-BC2E-972C-D13D5F1824B4}"/>
              </a:ext>
            </a:extLst>
          </p:cNvPr>
          <p:cNvCxnSpPr/>
          <p:nvPr/>
        </p:nvCxnSpPr>
        <p:spPr>
          <a:xfrm>
            <a:off x="6249798" y="1535185"/>
            <a:ext cx="4244202" cy="177846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38371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A11F1AE-9900-F923-009C-1C2DD7FCED5B}"/>
              </a:ext>
            </a:extLst>
          </p:cNvPr>
          <p:cNvSpPr>
            <a:spLocks noGrp="1"/>
          </p:cNvSpPr>
          <p:nvPr>
            <p:ph type="title"/>
          </p:nvPr>
        </p:nvSpPr>
        <p:spPr>
          <a:xfrm>
            <a:off x="684000" y="277092"/>
            <a:ext cx="9810000" cy="960581"/>
          </a:xfrm>
        </p:spPr>
        <p:txBody>
          <a:bodyPr/>
          <a:lstStyle/>
          <a:p>
            <a:r>
              <a:rPr lang="fi-FI"/>
              <a:t>Kuluveloitus: 2. Tiliöinti</a:t>
            </a:r>
          </a:p>
        </p:txBody>
      </p:sp>
      <p:pic>
        <p:nvPicPr>
          <p:cNvPr id="6" name="Sisällön paikkamerkki 5">
            <a:extLst>
              <a:ext uri="{FF2B5EF4-FFF2-40B4-BE49-F238E27FC236}">
                <a16:creationId xmlns:a16="http://schemas.microsoft.com/office/drawing/2014/main" id="{1C6D6A28-A863-902A-001C-CD526ADEA255}"/>
              </a:ext>
            </a:extLst>
          </p:cNvPr>
          <p:cNvPicPr>
            <a:picLocks noGrp="1" noChangeAspect="1"/>
          </p:cNvPicPr>
          <p:nvPr>
            <p:ph idx="1"/>
          </p:nvPr>
        </p:nvPicPr>
        <p:blipFill>
          <a:blip r:embed="rId2"/>
          <a:stretch>
            <a:fillRect/>
          </a:stretch>
        </p:blipFill>
        <p:spPr>
          <a:xfrm>
            <a:off x="684000" y="1339274"/>
            <a:ext cx="10207625" cy="1671782"/>
          </a:xfrm>
        </p:spPr>
      </p:pic>
      <p:sp>
        <p:nvSpPr>
          <p:cNvPr id="4" name="Dian numeron paikkamerkki 3">
            <a:extLst>
              <a:ext uri="{FF2B5EF4-FFF2-40B4-BE49-F238E27FC236}">
                <a16:creationId xmlns:a16="http://schemas.microsoft.com/office/drawing/2014/main" id="{38848F96-ED1D-A7B5-A7E9-38090E43D33D}"/>
              </a:ext>
            </a:extLst>
          </p:cNvPr>
          <p:cNvSpPr>
            <a:spLocks noGrp="1"/>
          </p:cNvSpPr>
          <p:nvPr>
            <p:ph type="sldNum" sz="quarter" idx="11"/>
          </p:nvPr>
        </p:nvSpPr>
        <p:spPr/>
        <p:txBody>
          <a:bodyPr/>
          <a:lstStyle/>
          <a:p>
            <a:pPr algn="ctr"/>
            <a:fld id="{9CEEB01E-4353-104F-B947-A432B2F0C635}" type="slidenum">
              <a:rPr lang="fi-FI" smtClean="0"/>
              <a:pPr algn="ctr"/>
              <a:t>21</a:t>
            </a:fld>
            <a:endParaRPr lang="fi-FI"/>
          </a:p>
        </p:txBody>
      </p:sp>
      <p:sp>
        <p:nvSpPr>
          <p:cNvPr id="7" name="Suorakulmio 6">
            <a:extLst>
              <a:ext uri="{FF2B5EF4-FFF2-40B4-BE49-F238E27FC236}">
                <a16:creationId xmlns:a16="http://schemas.microsoft.com/office/drawing/2014/main" id="{D7450860-BDAA-B76B-DDB9-9424A7FE7884}"/>
              </a:ext>
            </a:extLst>
          </p:cNvPr>
          <p:cNvSpPr/>
          <p:nvPr/>
        </p:nvSpPr>
        <p:spPr>
          <a:xfrm>
            <a:off x="651907" y="3604384"/>
            <a:ext cx="10271809" cy="19143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a:t>Ohjelma tarjoaa kustannuspaikaksi Liittovaltuustoa. Tarvittaessa voit vaihtaa kustannuspaikkaa klikkaamalla Liittovaltuusto (1100) kohtaa, jolloin avautuu erillinen tiliöintihakukenttä. </a:t>
            </a:r>
          </a:p>
          <a:p>
            <a:pPr algn="ctr"/>
            <a:endParaRPr lang="fi-FI"/>
          </a:p>
          <a:p>
            <a:pPr algn="ctr"/>
            <a:r>
              <a:rPr lang="fi-FI"/>
              <a:t>Alla näkyvät 1. Kulut – välilehdellä antamasi tiedot. Tiliöinti: oletus on oikein, älä korjaa sitä.</a:t>
            </a:r>
          </a:p>
        </p:txBody>
      </p:sp>
    </p:spTree>
    <p:extLst>
      <p:ext uri="{BB962C8B-B14F-4D97-AF65-F5344CB8AC3E}">
        <p14:creationId xmlns:p14="http://schemas.microsoft.com/office/powerpoint/2010/main" val="496653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B75B562-7049-8641-5F55-FE6D7DDFEDEE}"/>
              </a:ext>
            </a:extLst>
          </p:cNvPr>
          <p:cNvSpPr>
            <a:spLocks noGrp="1"/>
          </p:cNvSpPr>
          <p:nvPr>
            <p:ph type="title"/>
          </p:nvPr>
        </p:nvSpPr>
        <p:spPr/>
        <p:txBody>
          <a:bodyPr/>
          <a:lstStyle/>
          <a:p>
            <a:r>
              <a:rPr lang="fi-FI"/>
              <a:t>Kuluvelotus: 3. Vahvista</a:t>
            </a:r>
          </a:p>
        </p:txBody>
      </p:sp>
      <p:pic>
        <p:nvPicPr>
          <p:cNvPr id="6" name="Sisällön paikkamerkki 5">
            <a:extLst>
              <a:ext uri="{FF2B5EF4-FFF2-40B4-BE49-F238E27FC236}">
                <a16:creationId xmlns:a16="http://schemas.microsoft.com/office/drawing/2014/main" id="{48F65ED1-CFFA-1BC2-3832-F5BE06F0F2A7}"/>
              </a:ext>
            </a:extLst>
          </p:cNvPr>
          <p:cNvPicPr>
            <a:picLocks noGrp="1" noChangeAspect="1"/>
          </p:cNvPicPr>
          <p:nvPr>
            <p:ph idx="1"/>
          </p:nvPr>
        </p:nvPicPr>
        <p:blipFill>
          <a:blip r:embed="rId2"/>
          <a:stretch>
            <a:fillRect/>
          </a:stretch>
        </p:blipFill>
        <p:spPr>
          <a:xfrm>
            <a:off x="684213" y="1806166"/>
            <a:ext cx="10207625" cy="3245667"/>
          </a:xfrm>
        </p:spPr>
      </p:pic>
      <p:sp>
        <p:nvSpPr>
          <p:cNvPr id="4" name="Dian numeron paikkamerkki 3">
            <a:extLst>
              <a:ext uri="{FF2B5EF4-FFF2-40B4-BE49-F238E27FC236}">
                <a16:creationId xmlns:a16="http://schemas.microsoft.com/office/drawing/2014/main" id="{BF962C28-4DA3-624C-7E05-439497232547}"/>
              </a:ext>
            </a:extLst>
          </p:cNvPr>
          <p:cNvSpPr>
            <a:spLocks noGrp="1"/>
          </p:cNvSpPr>
          <p:nvPr>
            <p:ph type="sldNum" sz="quarter" idx="11"/>
          </p:nvPr>
        </p:nvSpPr>
        <p:spPr/>
        <p:txBody>
          <a:bodyPr/>
          <a:lstStyle/>
          <a:p>
            <a:pPr algn="ctr"/>
            <a:fld id="{9CEEB01E-4353-104F-B947-A432B2F0C635}" type="slidenum">
              <a:rPr lang="fi-FI" smtClean="0"/>
              <a:pPr algn="ctr"/>
              <a:t>22</a:t>
            </a:fld>
            <a:endParaRPr lang="fi-FI"/>
          </a:p>
        </p:txBody>
      </p:sp>
      <p:sp>
        <p:nvSpPr>
          <p:cNvPr id="7" name="Tekstiruutu 6">
            <a:extLst>
              <a:ext uri="{FF2B5EF4-FFF2-40B4-BE49-F238E27FC236}">
                <a16:creationId xmlns:a16="http://schemas.microsoft.com/office/drawing/2014/main" id="{DC395502-E8DD-0310-37E0-1F2BFAF2A6C0}"/>
              </a:ext>
            </a:extLst>
          </p:cNvPr>
          <p:cNvSpPr txBox="1"/>
          <p:nvPr/>
        </p:nvSpPr>
        <p:spPr>
          <a:xfrm>
            <a:off x="684000" y="4272678"/>
            <a:ext cx="6387919" cy="2585323"/>
          </a:xfrm>
          <a:prstGeom prst="rect">
            <a:avLst/>
          </a:prstGeom>
          <a:noFill/>
        </p:spPr>
        <p:txBody>
          <a:bodyPr wrap="square" rtlCol="0">
            <a:spAutoFit/>
          </a:bodyPr>
          <a:lstStyle/>
          <a:p>
            <a:r>
              <a:rPr lang="fi-FI"/>
              <a:t>Ohjelmaa tarjoaa </a:t>
            </a:r>
            <a:r>
              <a:rPr lang="fi-FI">
                <a:highlight>
                  <a:srgbClr val="FFFF00"/>
                </a:highlight>
              </a:rPr>
              <a:t>hyväksyjäksi Mäkinen Vesa-Mattia</a:t>
            </a:r>
            <a:r>
              <a:rPr lang="fi-FI"/>
              <a:t>, mutta vaihda tämä</a:t>
            </a:r>
          </a:p>
          <a:p>
            <a:r>
              <a:rPr lang="fi-FI"/>
              <a:t>Valitse listalta hyväksyjäksi se henkilö, joka kurssilla ohjeistetaan</a:t>
            </a:r>
          </a:p>
          <a:p>
            <a:r>
              <a:rPr lang="fi-FI"/>
              <a:t>Vaihtoehdot ovat:</a:t>
            </a:r>
          </a:p>
          <a:p>
            <a:r>
              <a:rPr lang="fi-FI"/>
              <a:t>Etelä: Kukkonen Laura</a:t>
            </a:r>
            <a:br>
              <a:rPr lang="fi-FI"/>
            </a:br>
            <a:r>
              <a:rPr lang="fi-FI"/>
              <a:t>Länsi: Mikkola Outi</a:t>
            </a:r>
            <a:br>
              <a:rPr lang="fi-FI"/>
            </a:br>
            <a:r>
              <a:rPr lang="fi-FI"/>
              <a:t>Itä: Kumpulainen Sirkku</a:t>
            </a:r>
            <a:br>
              <a:rPr lang="fi-FI"/>
            </a:br>
            <a:r>
              <a:rPr lang="fi-FI"/>
              <a:t>Pohjoinen: Joku yllä mainituista</a:t>
            </a:r>
            <a:br>
              <a:rPr lang="fi-FI"/>
            </a:br>
            <a:r>
              <a:rPr lang="fi-FI"/>
              <a:t>Keskustoimiston Lm –kurssit Kiviniemi Pia tai Närhi Päivi</a:t>
            </a:r>
          </a:p>
        </p:txBody>
      </p:sp>
      <p:cxnSp>
        <p:nvCxnSpPr>
          <p:cNvPr id="9" name="Suora nuoliyhdysviiva 8">
            <a:extLst>
              <a:ext uri="{FF2B5EF4-FFF2-40B4-BE49-F238E27FC236}">
                <a16:creationId xmlns:a16="http://schemas.microsoft.com/office/drawing/2014/main" id="{B01B5B91-321B-8761-7288-26EBA135EAD5}"/>
              </a:ext>
            </a:extLst>
          </p:cNvPr>
          <p:cNvCxnSpPr/>
          <p:nvPr/>
        </p:nvCxnSpPr>
        <p:spPr>
          <a:xfrm flipV="1">
            <a:off x="6796964" y="3506598"/>
            <a:ext cx="3697036" cy="113120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092826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E00BCFF-67BE-4EF6-99BF-95EE8568D328}"/>
              </a:ext>
            </a:extLst>
          </p:cNvPr>
          <p:cNvSpPr>
            <a:spLocks noGrp="1"/>
          </p:cNvSpPr>
          <p:nvPr>
            <p:ph type="title"/>
          </p:nvPr>
        </p:nvSpPr>
        <p:spPr>
          <a:xfrm>
            <a:off x="456425" y="171309"/>
            <a:ext cx="10206000" cy="1331775"/>
          </a:xfrm>
        </p:spPr>
        <p:txBody>
          <a:bodyPr/>
          <a:lstStyle/>
          <a:p>
            <a:r>
              <a:rPr lang="fi-FI"/>
              <a:t>Kululaskusi alkaa olla valmis</a:t>
            </a:r>
          </a:p>
        </p:txBody>
      </p:sp>
      <p:sp>
        <p:nvSpPr>
          <p:cNvPr id="4" name="Dian numeron paikkamerkki 3">
            <a:extLst>
              <a:ext uri="{FF2B5EF4-FFF2-40B4-BE49-F238E27FC236}">
                <a16:creationId xmlns:a16="http://schemas.microsoft.com/office/drawing/2014/main" id="{9573061F-6499-45E7-B8ED-A738661F219E}"/>
              </a:ext>
            </a:extLst>
          </p:cNvPr>
          <p:cNvSpPr>
            <a:spLocks noGrp="1"/>
          </p:cNvSpPr>
          <p:nvPr>
            <p:ph type="sldNum" sz="quarter" idx="16"/>
          </p:nvPr>
        </p:nvSpPr>
        <p:spPr/>
        <p:txBody>
          <a:bodyPr/>
          <a:lstStyle/>
          <a:p>
            <a:pPr algn="ctr"/>
            <a:fld id="{9CEEB01E-4353-104F-B947-A432B2F0C635}" type="slidenum">
              <a:rPr lang="fi-FI" smtClean="0"/>
              <a:pPr algn="ctr"/>
              <a:t>23</a:t>
            </a:fld>
            <a:endParaRPr lang="fi-FI"/>
          </a:p>
        </p:txBody>
      </p:sp>
      <p:sp>
        <p:nvSpPr>
          <p:cNvPr id="5" name="Sisällön paikkamerkki 4">
            <a:extLst>
              <a:ext uri="{FF2B5EF4-FFF2-40B4-BE49-F238E27FC236}">
                <a16:creationId xmlns:a16="http://schemas.microsoft.com/office/drawing/2014/main" id="{7EDB06AC-435D-4339-B69D-1177A82C9316}"/>
              </a:ext>
            </a:extLst>
          </p:cNvPr>
          <p:cNvSpPr>
            <a:spLocks noGrp="1"/>
          </p:cNvSpPr>
          <p:nvPr>
            <p:ph idx="17"/>
          </p:nvPr>
        </p:nvSpPr>
        <p:spPr>
          <a:xfrm>
            <a:off x="7085158" y="1107434"/>
            <a:ext cx="4338559" cy="5062457"/>
          </a:xfrm>
        </p:spPr>
        <p:txBody>
          <a:bodyPr>
            <a:normAutofit/>
          </a:bodyPr>
          <a:lstStyle/>
          <a:p>
            <a:r>
              <a:rPr lang="fi-FI" sz="1400"/>
              <a:t>Voit luoda itsellesi jatkoa varten henkilökohtaisen käyttäjätunnuksen</a:t>
            </a:r>
          </a:p>
          <a:p>
            <a:endParaRPr lang="fi-FI" sz="1400"/>
          </a:p>
          <a:p>
            <a:r>
              <a:rPr lang="fi-FI" sz="1400"/>
              <a:t>Huomioi että jatkossa henkilökohtaiseksi </a:t>
            </a:r>
            <a:r>
              <a:rPr lang="fi-FI" sz="1800" b="1">
                <a:solidFill>
                  <a:srgbClr val="FF0000"/>
                </a:solidFill>
              </a:rPr>
              <a:t>käyttäjätunnukseksesi</a:t>
            </a:r>
            <a:r>
              <a:rPr lang="fi-FI" sz="1400"/>
              <a:t> tulee tämä sähköposti josta lähetät tämän ensimmäisen laskusi</a:t>
            </a:r>
          </a:p>
          <a:p>
            <a:endParaRPr lang="fi-FI" sz="1400"/>
          </a:p>
          <a:p>
            <a:r>
              <a:rPr lang="fi-FI" sz="1400" b="1"/>
              <a:t>1. kirjautumiskerran sähköpostiosoite</a:t>
            </a:r>
          </a:p>
          <a:p>
            <a:endParaRPr lang="fi-FI" sz="1400"/>
          </a:p>
          <a:p>
            <a:endParaRPr lang="fi-FI" sz="1400"/>
          </a:p>
          <a:p>
            <a:r>
              <a:rPr lang="fi-FI" sz="1400"/>
              <a:t>Laita rasti tähän ruutuun </a:t>
            </a:r>
          </a:p>
          <a:p>
            <a:endParaRPr lang="fi-FI" sz="1400"/>
          </a:p>
          <a:p>
            <a:r>
              <a:rPr lang="fi-FI" sz="1400"/>
              <a:t>Haluatko henkilökohtaisen käyttäjätunnuksen järjestelmään? Henkilökohtainen käyttäjätunnus on perusteltu, jos teet useampia matkalaskuja vuodessa. Henkilökohtaisilla käyttäjätunnuksilla pääset tekemään uusia matkalaskuja ilman, että sinun tarvitsee syöttää henkilötietoja uudestaan ja pääset myöhemmin näkemään ja tulostamaan aiemmin tekemät laskusi.</a:t>
            </a:r>
          </a:p>
          <a:p>
            <a:endParaRPr lang="fi-FI" sz="1400"/>
          </a:p>
          <a:p>
            <a:endParaRPr lang="fi-FI" sz="2000"/>
          </a:p>
          <a:p>
            <a:r>
              <a:rPr lang="fi-FI" sz="1400"/>
              <a:t> </a:t>
            </a:r>
          </a:p>
          <a:p>
            <a:endParaRPr lang="fi-FI"/>
          </a:p>
        </p:txBody>
      </p:sp>
      <p:pic>
        <p:nvPicPr>
          <p:cNvPr id="11" name="Kuva 10">
            <a:extLst>
              <a:ext uri="{FF2B5EF4-FFF2-40B4-BE49-F238E27FC236}">
                <a16:creationId xmlns:a16="http://schemas.microsoft.com/office/drawing/2014/main" id="{3E6E009B-CA86-4E5B-B337-133D865E2917}"/>
              </a:ext>
            </a:extLst>
          </p:cNvPr>
          <p:cNvPicPr>
            <a:picLocks noChangeAspect="1"/>
          </p:cNvPicPr>
          <p:nvPr/>
        </p:nvPicPr>
        <p:blipFill>
          <a:blip r:embed="rId2"/>
          <a:stretch>
            <a:fillRect/>
          </a:stretch>
        </p:blipFill>
        <p:spPr>
          <a:xfrm>
            <a:off x="2889870" y="3429000"/>
            <a:ext cx="365792" cy="365792"/>
          </a:xfrm>
          <a:prstGeom prst="rect">
            <a:avLst/>
          </a:prstGeom>
        </p:spPr>
      </p:pic>
      <p:sp>
        <p:nvSpPr>
          <p:cNvPr id="13" name="Suorakulmio: Pyöristetyt kulmat 12">
            <a:extLst>
              <a:ext uri="{FF2B5EF4-FFF2-40B4-BE49-F238E27FC236}">
                <a16:creationId xmlns:a16="http://schemas.microsoft.com/office/drawing/2014/main" id="{02C388A9-A9DC-4AAC-ADD3-91FBDB362E69}"/>
              </a:ext>
            </a:extLst>
          </p:cNvPr>
          <p:cNvSpPr/>
          <p:nvPr/>
        </p:nvSpPr>
        <p:spPr>
          <a:xfrm>
            <a:off x="1356879" y="5435734"/>
            <a:ext cx="2336801" cy="36322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a:t>Lähetä hyväksyttäväksi</a:t>
            </a:r>
          </a:p>
        </p:txBody>
      </p:sp>
      <p:sp>
        <p:nvSpPr>
          <p:cNvPr id="15" name="Tekstiruutu 14">
            <a:extLst>
              <a:ext uri="{FF2B5EF4-FFF2-40B4-BE49-F238E27FC236}">
                <a16:creationId xmlns:a16="http://schemas.microsoft.com/office/drawing/2014/main" id="{53633532-B879-464E-A0EA-8E7DC48A88FC}"/>
              </a:ext>
            </a:extLst>
          </p:cNvPr>
          <p:cNvSpPr txBox="1"/>
          <p:nvPr/>
        </p:nvSpPr>
        <p:spPr>
          <a:xfrm>
            <a:off x="554734" y="5146269"/>
            <a:ext cx="6096000" cy="1477328"/>
          </a:xfrm>
          <a:prstGeom prst="rect">
            <a:avLst/>
          </a:prstGeom>
          <a:noFill/>
        </p:spPr>
        <p:txBody>
          <a:bodyPr wrap="square">
            <a:spAutoFit/>
          </a:bodyPr>
          <a:lstStyle/>
          <a:p>
            <a:r>
              <a:rPr lang="fi-FI"/>
              <a:t>Tämän jälkeen kululaskusi  on valmis , </a:t>
            </a:r>
          </a:p>
          <a:p>
            <a:r>
              <a:rPr lang="fi-FI"/>
              <a:t>klikkaa</a:t>
            </a:r>
          </a:p>
          <a:p>
            <a:endParaRPr lang="fi-FI"/>
          </a:p>
          <a:p>
            <a:r>
              <a:rPr lang="fi-FI" err="1"/>
              <a:t>Visma</a:t>
            </a:r>
            <a:r>
              <a:rPr lang="fi-FI"/>
              <a:t> M2 lähettää automaattisia sähköpostiviestejä hyväksynnästä, palautuksista sekä hylkäyksistä.</a:t>
            </a:r>
          </a:p>
        </p:txBody>
      </p:sp>
      <p:cxnSp>
        <p:nvCxnSpPr>
          <p:cNvPr id="17" name="Suora nuoliyhdysviiva 16">
            <a:extLst>
              <a:ext uri="{FF2B5EF4-FFF2-40B4-BE49-F238E27FC236}">
                <a16:creationId xmlns:a16="http://schemas.microsoft.com/office/drawing/2014/main" id="{4810BCB4-C474-4777-8612-BCA470F513C3}"/>
              </a:ext>
            </a:extLst>
          </p:cNvPr>
          <p:cNvCxnSpPr/>
          <p:nvPr/>
        </p:nvCxnSpPr>
        <p:spPr>
          <a:xfrm flipV="1">
            <a:off x="3325091" y="4211782"/>
            <a:ext cx="9236" cy="923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7" name="Kuva 6">
            <a:extLst>
              <a:ext uri="{FF2B5EF4-FFF2-40B4-BE49-F238E27FC236}">
                <a16:creationId xmlns:a16="http://schemas.microsoft.com/office/drawing/2014/main" id="{FE6DD9AE-39A5-B85F-5ADF-6E771473CEF8}"/>
              </a:ext>
            </a:extLst>
          </p:cNvPr>
          <p:cNvPicPr>
            <a:picLocks noChangeAspect="1"/>
          </p:cNvPicPr>
          <p:nvPr/>
        </p:nvPicPr>
        <p:blipFill>
          <a:blip r:embed="rId3"/>
          <a:stretch>
            <a:fillRect/>
          </a:stretch>
        </p:blipFill>
        <p:spPr>
          <a:xfrm>
            <a:off x="348179" y="1107434"/>
            <a:ext cx="5953824" cy="3833682"/>
          </a:xfrm>
          <a:prstGeom prst="rect">
            <a:avLst/>
          </a:prstGeom>
        </p:spPr>
      </p:pic>
      <p:cxnSp>
        <p:nvCxnSpPr>
          <p:cNvPr id="9" name="Suora nuoliyhdysviiva 8">
            <a:extLst>
              <a:ext uri="{FF2B5EF4-FFF2-40B4-BE49-F238E27FC236}">
                <a16:creationId xmlns:a16="http://schemas.microsoft.com/office/drawing/2014/main" id="{348631F9-0736-35C4-2D01-CE0965FA1B61}"/>
              </a:ext>
            </a:extLst>
          </p:cNvPr>
          <p:cNvCxnSpPr>
            <a:cxnSpLocks/>
          </p:cNvCxnSpPr>
          <p:nvPr/>
        </p:nvCxnSpPr>
        <p:spPr>
          <a:xfrm flipH="1" flipV="1">
            <a:off x="1728132" y="3284933"/>
            <a:ext cx="5357026" cy="22484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30854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73D1521-AD6A-E8A6-2C59-8A5CBDD7D541}"/>
              </a:ext>
            </a:extLst>
          </p:cNvPr>
          <p:cNvSpPr>
            <a:spLocks noGrp="1"/>
          </p:cNvSpPr>
          <p:nvPr>
            <p:ph type="ctrTitle"/>
          </p:nvPr>
        </p:nvSpPr>
        <p:spPr/>
        <p:txBody>
          <a:bodyPr/>
          <a:lstStyle/>
          <a:p>
            <a:r>
              <a:rPr lang="fi-FI"/>
              <a:t>Kilometriveloitus</a:t>
            </a:r>
          </a:p>
        </p:txBody>
      </p:sp>
      <p:sp>
        <p:nvSpPr>
          <p:cNvPr id="3" name="Alaotsikko 2">
            <a:extLst>
              <a:ext uri="{FF2B5EF4-FFF2-40B4-BE49-F238E27FC236}">
                <a16:creationId xmlns:a16="http://schemas.microsoft.com/office/drawing/2014/main" id="{9B74CB20-F006-0F01-C9BB-7D2F26FFD461}"/>
              </a:ext>
            </a:extLst>
          </p:cNvPr>
          <p:cNvSpPr>
            <a:spLocks noGrp="1"/>
          </p:cNvSpPr>
          <p:nvPr>
            <p:ph type="subTitle" idx="1"/>
          </p:nvPr>
        </p:nvSpPr>
        <p:spPr/>
        <p:txBody>
          <a:bodyPr/>
          <a:lstStyle/>
          <a:p>
            <a:endParaRPr lang="fi-FI"/>
          </a:p>
        </p:txBody>
      </p:sp>
    </p:spTree>
    <p:extLst>
      <p:ext uri="{BB962C8B-B14F-4D97-AF65-F5344CB8AC3E}">
        <p14:creationId xmlns:p14="http://schemas.microsoft.com/office/powerpoint/2010/main" val="2989328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C0413BC-FE5E-3418-7497-40AAEBF91F0A}"/>
              </a:ext>
            </a:extLst>
          </p:cNvPr>
          <p:cNvSpPr>
            <a:spLocks noGrp="1"/>
          </p:cNvSpPr>
          <p:nvPr>
            <p:ph type="title"/>
          </p:nvPr>
        </p:nvSpPr>
        <p:spPr>
          <a:xfrm>
            <a:off x="684000" y="230592"/>
            <a:ext cx="9810000" cy="1108681"/>
          </a:xfrm>
        </p:spPr>
        <p:txBody>
          <a:bodyPr/>
          <a:lstStyle/>
          <a:p>
            <a:r>
              <a:rPr lang="fi-FI"/>
              <a:t>KILOMETRIVELOITUS</a:t>
            </a:r>
          </a:p>
        </p:txBody>
      </p:sp>
      <p:sp>
        <p:nvSpPr>
          <p:cNvPr id="4" name="Dian numeron paikkamerkki 3">
            <a:extLst>
              <a:ext uri="{FF2B5EF4-FFF2-40B4-BE49-F238E27FC236}">
                <a16:creationId xmlns:a16="http://schemas.microsoft.com/office/drawing/2014/main" id="{012648DA-1323-CD27-85CB-EC926C8FFAEE}"/>
              </a:ext>
            </a:extLst>
          </p:cNvPr>
          <p:cNvSpPr>
            <a:spLocks noGrp="1"/>
          </p:cNvSpPr>
          <p:nvPr>
            <p:ph type="sldNum" sz="quarter" idx="11"/>
          </p:nvPr>
        </p:nvSpPr>
        <p:spPr/>
        <p:txBody>
          <a:bodyPr/>
          <a:lstStyle/>
          <a:p>
            <a:pPr algn="ctr"/>
            <a:fld id="{9CEEB01E-4353-104F-B947-A432B2F0C635}" type="slidenum">
              <a:rPr lang="fi-FI" smtClean="0"/>
              <a:pPr algn="ctr"/>
              <a:t>25</a:t>
            </a:fld>
            <a:endParaRPr lang="fi-FI"/>
          </a:p>
        </p:txBody>
      </p:sp>
      <p:pic>
        <p:nvPicPr>
          <p:cNvPr id="5" name="1B1128D3-5CE9-476E-9AD5-DCFADD275FF0" descr="IMG_3795.jpg">
            <a:extLst>
              <a:ext uri="{FF2B5EF4-FFF2-40B4-BE49-F238E27FC236}">
                <a16:creationId xmlns:a16="http://schemas.microsoft.com/office/drawing/2014/main" id="{EC7AC5F1-CAC0-AF8A-57A2-FDDF71AE0FE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772205" y="1951361"/>
            <a:ext cx="5770033" cy="43275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6" name="Suorakulmio: Pyöristetyt kulmat 5">
            <a:extLst>
              <a:ext uri="{FF2B5EF4-FFF2-40B4-BE49-F238E27FC236}">
                <a16:creationId xmlns:a16="http://schemas.microsoft.com/office/drawing/2014/main" id="{3406D709-6BE4-037F-80E6-9982F481C4AE}"/>
              </a:ext>
            </a:extLst>
          </p:cNvPr>
          <p:cNvSpPr/>
          <p:nvPr/>
        </p:nvSpPr>
        <p:spPr>
          <a:xfrm>
            <a:off x="1257969" y="4639112"/>
            <a:ext cx="2399252" cy="604007"/>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7" name="Tekstiruutu 6">
            <a:extLst>
              <a:ext uri="{FF2B5EF4-FFF2-40B4-BE49-F238E27FC236}">
                <a16:creationId xmlns:a16="http://schemas.microsoft.com/office/drawing/2014/main" id="{66CF7D3A-3F4B-6382-73D3-1E813B945571}"/>
              </a:ext>
            </a:extLst>
          </p:cNvPr>
          <p:cNvSpPr txBox="1"/>
          <p:nvPr/>
        </p:nvSpPr>
        <p:spPr>
          <a:xfrm>
            <a:off x="6853806" y="2877424"/>
            <a:ext cx="3733100" cy="1754326"/>
          </a:xfrm>
          <a:prstGeom prst="rect">
            <a:avLst/>
          </a:prstGeom>
          <a:noFill/>
        </p:spPr>
        <p:txBody>
          <a:bodyPr wrap="square" rtlCol="0">
            <a:spAutoFit/>
          </a:bodyPr>
          <a:lstStyle/>
          <a:p>
            <a:r>
              <a:rPr lang="fi-FI"/>
              <a:t>Ihan sama, kumman valitset (Kertamatkustaja / Kulu- ja kilometriveloitukset)</a:t>
            </a:r>
            <a:br>
              <a:rPr lang="fi-FI"/>
            </a:br>
            <a:r>
              <a:rPr lang="fi-FI"/>
              <a:t>Kilometriveloitus – välilehdeltä. Näkymä on sama ja voit merkitä vain kilometrejä, et minkäänlaisia kuluja</a:t>
            </a:r>
          </a:p>
        </p:txBody>
      </p:sp>
    </p:spTree>
    <p:extLst>
      <p:ext uri="{BB962C8B-B14F-4D97-AF65-F5344CB8AC3E}">
        <p14:creationId xmlns:p14="http://schemas.microsoft.com/office/powerpoint/2010/main" val="3851134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3F7545A-9B7E-ADE3-BEF2-C51EE56321A6}"/>
              </a:ext>
            </a:extLst>
          </p:cNvPr>
          <p:cNvSpPr>
            <a:spLocks noGrp="1"/>
          </p:cNvSpPr>
          <p:nvPr>
            <p:ph type="title"/>
          </p:nvPr>
        </p:nvSpPr>
        <p:spPr>
          <a:xfrm>
            <a:off x="684000" y="302005"/>
            <a:ext cx="9810000" cy="880844"/>
          </a:xfrm>
        </p:spPr>
        <p:txBody>
          <a:bodyPr/>
          <a:lstStyle/>
          <a:p>
            <a:r>
              <a:rPr lang="fi-FI"/>
              <a:t>Kilometriveloitukset: 1. Ajot</a:t>
            </a:r>
          </a:p>
        </p:txBody>
      </p:sp>
      <p:pic>
        <p:nvPicPr>
          <p:cNvPr id="6" name="Sisällön paikkamerkki 5">
            <a:extLst>
              <a:ext uri="{FF2B5EF4-FFF2-40B4-BE49-F238E27FC236}">
                <a16:creationId xmlns:a16="http://schemas.microsoft.com/office/drawing/2014/main" id="{49034E84-6A2B-194A-FE80-F1C2D81E9BF2}"/>
              </a:ext>
            </a:extLst>
          </p:cNvPr>
          <p:cNvPicPr>
            <a:picLocks noGrp="1" noChangeAspect="1"/>
          </p:cNvPicPr>
          <p:nvPr>
            <p:ph idx="1"/>
          </p:nvPr>
        </p:nvPicPr>
        <p:blipFill>
          <a:blip r:embed="rId2"/>
          <a:stretch>
            <a:fillRect/>
          </a:stretch>
        </p:blipFill>
        <p:spPr>
          <a:xfrm>
            <a:off x="684213" y="2200179"/>
            <a:ext cx="10207625" cy="4248343"/>
          </a:xfrm>
        </p:spPr>
      </p:pic>
      <p:sp>
        <p:nvSpPr>
          <p:cNvPr id="4" name="Dian numeron paikkamerkki 3">
            <a:extLst>
              <a:ext uri="{FF2B5EF4-FFF2-40B4-BE49-F238E27FC236}">
                <a16:creationId xmlns:a16="http://schemas.microsoft.com/office/drawing/2014/main" id="{3A2AE9CA-CC2E-BF00-95C7-1372B0364855}"/>
              </a:ext>
            </a:extLst>
          </p:cNvPr>
          <p:cNvSpPr>
            <a:spLocks noGrp="1"/>
          </p:cNvSpPr>
          <p:nvPr>
            <p:ph type="sldNum" sz="quarter" idx="11"/>
          </p:nvPr>
        </p:nvSpPr>
        <p:spPr/>
        <p:txBody>
          <a:bodyPr/>
          <a:lstStyle/>
          <a:p>
            <a:pPr algn="ctr"/>
            <a:fld id="{9CEEB01E-4353-104F-B947-A432B2F0C635}" type="slidenum">
              <a:rPr lang="fi-FI" smtClean="0"/>
              <a:pPr algn="ctr"/>
              <a:t>26</a:t>
            </a:fld>
            <a:endParaRPr lang="fi-FI"/>
          </a:p>
        </p:txBody>
      </p:sp>
      <p:sp>
        <p:nvSpPr>
          <p:cNvPr id="7" name="Suorakulmio: Pyöristetyt kulmat 6">
            <a:extLst>
              <a:ext uri="{FF2B5EF4-FFF2-40B4-BE49-F238E27FC236}">
                <a16:creationId xmlns:a16="http://schemas.microsoft.com/office/drawing/2014/main" id="{6D688C03-8690-315E-4EFB-2B764294131C}"/>
              </a:ext>
            </a:extLst>
          </p:cNvPr>
          <p:cNvSpPr/>
          <p:nvPr/>
        </p:nvSpPr>
        <p:spPr>
          <a:xfrm>
            <a:off x="578840" y="4077050"/>
            <a:ext cx="1803633" cy="629174"/>
          </a:xfrm>
          <a:prstGeom prst="roundRect">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8" name="Tekstiruutu 7">
            <a:extLst>
              <a:ext uri="{FF2B5EF4-FFF2-40B4-BE49-F238E27FC236}">
                <a16:creationId xmlns:a16="http://schemas.microsoft.com/office/drawing/2014/main" id="{4BF2C720-0C0F-5D36-FC04-59D19BEC4D9D}"/>
              </a:ext>
            </a:extLst>
          </p:cNvPr>
          <p:cNvSpPr txBox="1"/>
          <p:nvPr/>
        </p:nvSpPr>
        <p:spPr>
          <a:xfrm>
            <a:off x="684000" y="1442906"/>
            <a:ext cx="10129409" cy="369332"/>
          </a:xfrm>
          <a:prstGeom prst="rect">
            <a:avLst/>
          </a:prstGeom>
          <a:noFill/>
        </p:spPr>
        <p:txBody>
          <a:bodyPr wrap="square" rtlCol="0">
            <a:spAutoFit/>
          </a:bodyPr>
          <a:lstStyle/>
          <a:p>
            <a:r>
              <a:rPr lang="fi-FI"/>
              <a:t>Valitse Lisää ajo, jolloin avautuu uusi ikkuna</a:t>
            </a:r>
          </a:p>
        </p:txBody>
      </p:sp>
      <p:sp>
        <p:nvSpPr>
          <p:cNvPr id="11" name="Nuoli: Alas 10">
            <a:extLst>
              <a:ext uri="{FF2B5EF4-FFF2-40B4-BE49-F238E27FC236}">
                <a16:creationId xmlns:a16="http://schemas.microsoft.com/office/drawing/2014/main" id="{FFD939FF-9D9A-A648-54BF-5A19379F0B22}"/>
              </a:ext>
            </a:extLst>
          </p:cNvPr>
          <p:cNvSpPr/>
          <p:nvPr/>
        </p:nvSpPr>
        <p:spPr>
          <a:xfrm>
            <a:off x="1023457" y="1904301"/>
            <a:ext cx="872455" cy="205530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Tree>
    <p:extLst>
      <p:ext uri="{BB962C8B-B14F-4D97-AF65-F5344CB8AC3E}">
        <p14:creationId xmlns:p14="http://schemas.microsoft.com/office/powerpoint/2010/main" val="4252786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6042464-FBDC-03F1-BB1C-03683F7BCC99}"/>
              </a:ext>
            </a:extLst>
          </p:cNvPr>
          <p:cNvSpPr>
            <a:spLocks noGrp="1"/>
          </p:cNvSpPr>
          <p:nvPr>
            <p:ph type="title"/>
          </p:nvPr>
        </p:nvSpPr>
        <p:spPr/>
        <p:txBody>
          <a:bodyPr/>
          <a:lstStyle/>
          <a:p>
            <a:r>
              <a:rPr lang="fi-FI"/>
              <a:t>Täytä huolellisesti tarvittavat tiedot</a:t>
            </a:r>
          </a:p>
        </p:txBody>
      </p:sp>
      <p:pic>
        <p:nvPicPr>
          <p:cNvPr id="7" name="Sisällön paikkamerkki 6">
            <a:extLst>
              <a:ext uri="{FF2B5EF4-FFF2-40B4-BE49-F238E27FC236}">
                <a16:creationId xmlns:a16="http://schemas.microsoft.com/office/drawing/2014/main" id="{27592D12-5150-8758-DD82-72A0C9835084}"/>
              </a:ext>
            </a:extLst>
          </p:cNvPr>
          <p:cNvPicPr>
            <a:picLocks noGrp="1" noChangeAspect="1"/>
          </p:cNvPicPr>
          <p:nvPr>
            <p:ph idx="1"/>
          </p:nvPr>
        </p:nvPicPr>
        <p:blipFill>
          <a:blip r:embed="rId2"/>
          <a:stretch>
            <a:fillRect/>
          </a:stretch>
        </p:blipFill>
        <p:spPr>
          <a:xfrm>
            <a:off x="684213" y="2825734"/>
            <a:ext cx="4875212" cy="2997232"/>
          </a:xfrm>
        </p:spPr>
      </p:pic>
      <p:sp>
        <p:nvSpPr>
          <p:cNvPr id="4" name="Sisällön paikkamerkki 3">
            <a:extLst>
              <a:ext uri="{FF2B5EF4-FFF2-40B4-BE49-F238E27FC236}">
                <a16:creationId xmlns:a16="http://schemas.microsoft.com/office/drawing/2014/main" id="{FFC11C08-B246-5F5B-E0F0-66D40C365405}"/>
              </a:ext>
            </a:extLst>
          </p:cNvPr>
          <p:cNvSpPr>
            <a:spLocks noGrp="1"/>
          </p:cNvSpPr>
          <p:nvPr>
            <p:ph idx="14"/>
          </p:nvPr>
        </p:nvSpPr>
        <p:spPr/>
        <p:txBody>
          <a:bodyPr/>
          <a:lstStyle/>
          <a:p>
            <a:r>
              <a:rPr lang="fi-FI"/>
              <a:t>Kulkuneuvon alta valitse Koulutuksen </a:t>
            </a:r>
            <a:r>
              <a:rPr lang="fi-FI" err="1"/>
              <a:t>km-</a:t>
            </a:r>
            <a:r>
              <a:rPr lang="fi-FI"/>
              <a:t> korvaukset</a:t>
            </a:r>
          </a:p>
          <a:p>
            <a:r>
              <a:rPr lang="fi-FI"/>
              <a:t>Mikäli lisäät lisähenkilöitä PLUS- merkistä, niin ohjelma laskee heistä korvauksen erikseen</a:t>
            </a:r>
          </a:p>
          <a:p>
            <a:r>
              <a:rPr lang="fi-FI"/>
              <a:t>Tallenna</a:t>
            </a:r>
          </a:p>
        </p:txBody>
      </p:sp>
      <p:sp>
        <p:nvSpPr>
          <p:cNvPr id="5" name="Dian numeron paikkamerkki 4">
            <a:extLst>
              <a:ext uri="{FF2B5EF4-FFF2-40B4-BE49-F238E27FC236}">
                <a16:creationId xmlns:a16="http://schemas.microsoft.com/office/drawing/2014/main" id="{B0452848-6718-9096-1008-7309076A3904}"/>
              </a:ext>
            </a:extLst>
          </p:cNvPr>
          <p:cNvSpPr>
            <a:spLocks noGrp="1"/>
          </p:cNvSpPr>
          <p:nvPr>
            <p:ph type="sldNum" sz="quarter" idx="16"/>
          </p:nvPr>
        </p:nvSpPr>
        <p:spPr/>
        <p:txBody>
          <a:bodyPr/>
          <a:lstStyle/>
          <a:p>
            <a:pPr algn="ctr"/>
            <a:fld id="{9CEEB01E-4353-104F-B947-A432B2F0C635}" type="slidenum">
              <a:rPr lang="fi-FI" smtClean="0"/>
              <a:pPr algn="ctr"/>
              <a:t>27</a:t>
            </a:fld>
            <a:endParaRPr lang="fi-FI"/>
          </a:p>
        </p:txBody>
      </p:sp>
      <p:sp>
        <p:nvSpPr>
          <p:cNvPr id="3" name="Ellipsi 2">
            <a:extLst>
              <a:ext uri="{FF2B5EF4-FFF2-40B4-BE49-F238E27FC236}">
                <a16:creationId xmlns:a16="http://schemas.microsoft.com/office/drawing/2014/main" id="{1C7951C9-F502-F5E1-6F80-C5578C04837C}"/>
              </a:ext>
            </a:extLst>
          </p:cNvPr>
          <p:cNvSpPr/>
          <p:nvPr/>
        </p:nvSpPr>
        <p:spPr>
          <a:xfrm>
            <a:off x="4244829" y="3691156"/>
            <a:ext cx="209725" cy="251670"/>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Tree>
    <p:extLst>
      <p:ext uri="{BB962C8B-B14F-4D97-AF65-F5344CB8AC3E}">
        <p14:creationId xmlns:p14="http://schemas.microsoft.com/office/powerpoint/2010/main" val="2679949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D9AF3B1-F316-4C1E-927D-404C57E3EC0A}"/>
              </a:ext>
            </a:extLst>
          </p:cNvPr>
          <p:cNvSpPr>
            <a:spLocks noGrp="1"/>
          </p:cNvSpPr>
          <p:nvPr>
            <p:ph type="title"/>
          </p:nvPr>
        </p:nvSpPr>
        <p:spPr/>
        <p:txBody>
          <a:bodyPr/>
          <a:lstStyle/>
          <a:p>
            <a:r>
              <a:rPr lang="fi-FI"/>
              <a:t>Kilometriveloitukset: 2. Ateriat  </a:t>
            </a:r>
          </a:p>
        </p:txBody>
      </p:sp>
      <p:sp>
        <p:nvSpPr>
          <p:cNvPr id="3" name="Sisällön paikkamerkki 2">
            <a:extLst>
              <a:ext uri="{FF2B5EF4-FFF2-40B4-BE49-F238E27FC236}">
                <a16:creationId xmlns:a16="http://schemas.microsoft.com/office/drawing/2014/main" id="{1C1700FA-480C-4016-BC79-1633759E46A3}"/>
              </a:ext>
            </a:extLst>
          </p:cNvPr>
          <p:cNvSpPr>
            <a:spLocks noGrp="1"/>
          </p:cNvSpPr>
          <p:nvPr>
            <p:ph idx="1"/>
          </p:nvPr>
        </p:nvSpPr>
        <p:spPr>
          <a:xfrm>
            <a:off x="683999" y="3565320"/>
            <a:ext cx="9852573" cy="2114027"/>
          </a:xfrm>
        </p:spPr>
        <p:txBody>
          <a:bodyPr/>
          <a:lstStyle/>
          <a:p>
            <a:r>
              <a:rPr lang="fi-FI"/>
              <a:t>Tälle välilehdelle ei tarvitse tehdä mitään. Kilometriveloituksessa ei ole aterioita eikä päivärahoja.</a:t>
            </a:r>
          </a:p>
        </p:txBody>
      </p:sp>
      <p:sp>
        <p:nvSpPr>
          <p:cNvPr id="5" name="Dian numeron paikkamerkki 4">
            <a:extLst>
              <a:ext uri="{FF2B5EF4-FFF2-40B4-BE49-F238E27FC236}">
                <a16:creationId xmlns:a16="http://schemas.microsoft.com/office/drawing/2014/main" id="{E01CEE1A-D572-43B4-8561-0D1AC73C4119}"/>
              </a:ext>
            </a:extLst>
          </p:cNvPr>
          <p:cNvSpPr>
            <a:spLocks noGrp="1"/>
          </p:cNvSpPr>
          <p:nvPr>
            <p:ph type="sldNum" sz="quarter" idx="16"/>
          </p:nvPr>
        </p:nvSpPr>
        <p:spPr/>
        <p:txBody>
          <a:bodyPr/>
          <a:lstStyle/>
          <a:p>
            <a:pPr algn="ctr"/>
            <a:fld id="{9CEEB01E-4353-104F-B947-A432B2F0C635}" type="slidenum">
              <a:rPr lang="fi-FI" smtClean="0"/>
              <a:pPr algn="ctr"/>
              <a:t>28</a:t>
            </a:fld>
            <a:endParaRPr lang="fi-FI"/>
          </a:p>
        </p:txBody>
      </p:sp>
      <p:pic>
        <p:nvPicPr>
          <p:cNvPr id="6" name="Sisällön paikkamerkki 6">
            <a:extLst>
              <a:ext uri="{FF2B5EF4-FFF2-40B4-BE49-F238E27FC236}">
                <a16:creationId xmlns:a16="http://schemas.microsoft.com/office/drawing/2014/main" id="{89978A4F-C0C8-0D47-D51B-27F495F55715}"/>
              </a:ext>
            </a:extLst>
          </p:cNvPr>
          <p:cNvPicPr>
            <a:picLocks noChangeAspect="1"/>
          </p:cNvPicPr>
          <p:nvPr/>
        </p:nvPicPr>
        <p:blipFill>
          <a:blip r:embed="rId2"/>
          <a:stretch>
            <a:fillRect/>
          </a:stretch>
        </p:blipFill>
        <p:spPr>
          <a:xfrm>
            <a:off x="588110" y="2094373"/>
            <a:ext cx="11138493" cy="1013127"/>
          </a:xfrm>
          <a:prstGeom prst="rect">
            <a:avLst/>
          </a:prstGeom>
        </p:spPr>
      </p:pic>
    </p:spTree>
    <p:extLst>
      <p:ext uri="{BB962C8B-B14F-4D97-AF65-F5344CB8AC3E}">
        <p14:creationId xmlns:p14="http://schemas.microsoft.com/office/powerpoint/2010/main" val="521954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A664878-8FC1-F362-E8DF-F75CD3BBCC22}"/>
              </a:ext>
            </a:extLst>
          </p:cNvPr>
          <p:cNvSpPr>
            <a:spLocks noGrp="1"/>
          </p:cNvSpPr>
          <p:nvPr>
            <p:ph type="title"/>
          </p:nvPr>
        </p:nvSpPr>
        <p:spPr/>
        <p:txBody>
          <a:bodyPr/>
          <a:lstStyle/>
          <a:p>
            <a:r>
              <a:rPr lang="fi-FI"/>
              <a:t>Kilometriveloitukset: 3. Tiliöinti</a:t>
            </a:r>
          </a:p>
        </p:txBody>
      </p:sp>
      <p:pic>
        <p:nvPicPr>
          <p:cNvPr id="6" name="Sisällön paikkamerkki 5">
            <a:extLst>
              <a:ext uri="{FF2B5EF4-FFF2-40B4-BE49-F238E27FC236}">
                <a16:creationId xmlns:a16="http://schemas.microsoft.com/office/drawing/2014/main" id="{B3AB3A49-6FCC-7B5A-986F-F739B83DC29E}"/>
              </a:ext>
            </a:extLst>
          </p:cNvPr>
          <p:cNvPicPr>
            <a:picLocks noGrp="1" noChangeAspect="1"/>
          </p:cNvPicPr>
          <p:nvPr>
            <p:ph idx="1"/>
          </p:nvPr>
        </p:nvPicPr>
        <p:blipFill>
          <a:blip r:embed="rId2"/>
          <a:stretch>
            <a:fillRect/>
          </a:stretch>
        </p:blipFill>
        <p:spPr>
          <a:xfrm>
            <a:off x="684000" y="1984917"/>
            <a:ext cx="10207625" cy="1729923"/>
          </a:xfrm>
        </p:spPr>
      </p:pic>
      <p:sp>
        <p:nvSpPr>
          <p:cNvPr id="4" name="Dian numeron paikkamerkki 3">
            <a:extLst>
              <a:ext uri="{FF2B5EF4-FFF2-40B4-BE49-F238E27FC236}">
                <a16:creationId xmlns:a16="http://schemas.microsoft.com/office/drawing/2014/main" id="{950DE7C0-4740-F490-5BC4-17B4863FE31C}"/>
              </a:ext>
            </a:extLst>
          </p:cNvPr>
          <p:cNvSpPr>
            <a:spLocks noGrp="1"/>
          </p:cNvSpPr>
          <p:nvPr>
            <p:ph type="sldNum" sz="quarter" idx="11"/>
          </p:nvPr>
        </p:nvSpPr>
        <p:spPr/>
        <p:txBody>
          <a:bodyPr/>
          <a:lstStyle/>
          <a:p>
            <a:pPr algn="ctr"/>
            <a:fld id="{9CEEB01E-4353-104F-B947-A432B2F0C635}" type="slidenum">
              <a:rPr lang="fi-FI" smtClean="0"/>
              <a:pPr algn="ctr"/>
              <a:t>29</a:t>
            </a:fld>
            <a:endParaRPr lang="fi-FI"/>
          </a:p>
        </p:txBody>
      </p:sp>
      <p:sp>
        <p:nvSpPr>
          <p:cNvPr id="7" name="Suorakulmio 6">
            <a:extLst>
              <a:ext uri="{FF2B5EF4-FFF2-40B4-BE49-F238E27FC236}">
                <a16:creationId xmlns:a16="http://schemas.microsoft.com/office/drawing/2014/main" id="{2ABD99D8-7BBF-F815-8CA9-A03F1F1AEEA2}"/>
              </a:ext>
            </a:extLst>
          </p:cNvPr>
          <p:cNvSpPr/>
          <p:nvPr/>
        </p:nvSpPr>
        <p:spPr>
          <a:xfrm>
            <a:off x="684000" y="4345497"/>
            <a:ext cx="10271809" cy="19143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a:t>Ohjelma tarjoaa kustannuspaikaksi Liittovaltuustoa. Tarvittaessa voit vaihtaa kustannuspaikkaa klikkaamalla Liittovaltuusto (1100) kohtaa, jolloin avautuu erillinen tiliöintihakukenttä. </a:t>
            </a:r>
          </a:p>
          <a:p>
            <a:pPr algn="ctr"/>
            <a:endParaRPr lang="fi-FI"/>
          </a:p>
          <a:p>
            <a:pPr algn="ctr"/>
            <a:r>
              <a:rPr lang="fi-FI"/>
              <a:t>Alla näkyvät 1. Ajot – välilehdellä antamasi tiedot. Tiliöinti: oletus on oikein, älä korjaa sitä.</a:t>
            </a:r>
          </a:p>
        </p:txBody>
      </p:sp>
      <p:sp>
        <p:nvSpPr>
          <p:cNvPr id="8" name="Suorakulmio: Pyöristetyt kulmat 7">
            <a:extLst>
              <a:ext uri="{FF2B5EF4-FFF2-40B4-BE49-F238E27FC236}">
                <a16:creationId xmlns:a16="http://schemas.microsoft.com/office/drawing/2014/main" id="{D30EE39D-A6DA-F15E-30D7-703BB11CAA2F}"/>
              </a:ext>
            </a:extLst>
          </p:cNvPr>
          <p:cNvSpPr/>
          <p:nvPr/>
        </p:nvSpPr>
        <p:spPr>
          <a:xfrm>
            <a:off x="684000" y="2508308"/>
            <a:ext cx="2025644" cy="620786"/>
          </a:xfrm>
          <a:prstGeom prst="round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Tree>
    <p:extLst>
      <p:ext uri="{BB962C8B-B14F-4D97-AF65-F5344CB8AC3E}">
        <p14:creationId xmlns:p14="http://schemas.microsoft.com/office/powerpoint/2010/main" val="242210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14F0F13-1C40-F22D-BAA1-F65E7B8F4FB2}"/>
              </a:ext>
            </a:extLst>
          </p:cNvPr>
          <p:cNvSpPr>
            <a:spLocks noGrp="1"/>
          </p:cNvSpPr>
          <p:nvPr>
            <p:ph type="title"/>
          </p:nvPr>
        </p:nvSpPr>
        <p:spPr/>
        <p:txBody>
          <a:bodyPr/>
          <a:lstStyle/>
          <a:p>
            <a:r>
              <a:rPr lang="fi-FI" dirty="0"/>
              <a:t>Kirkonalan ammattialapäivät</a:t>
            </a:r>
          </a:p>
        </p:txBody>
      </p:sp>
      <p:sp>
        <p:nvSpPr>
          <p:cNvPr id="3" name="Sisällön paikkamerkki 2">
            <a:extLst>
              <a:ext uri="{FF2B5EF4-FFF2-40B4-BE49-F238E27FC236}">
                <a16:creationId xmlns:a16="http://schemas.microsoft.com/office/drawing/2014/main" id="{4EDDD2CE-3A26-2A33-4484-B1022C87D55B}"/>
              </a:ext>
            </a:extLst>
          </p:cNvPr>
          <p:cNvSpPr>
            <a:spLocks noGrp="1"/>
          </p:cNvSpPr>
          <p:nvPr>
            <p:ph idx="1"/>
          </p:nvPr>
        </p:nvSpPr>
        <p:spPr>
          <a:xfrm>
            <a:off x="684000" y="2159999"/>
            <a:ext cx="7813888" cy="3839651"/>
          </a:xfrm>
        </p:spPr>
        <p:txBody>
          <a:bodyPr vert="horz" lIns="91440" tIns="45720" rIns="91440" bIns="45720" rtlCol="0" anchor="t">
            <a:normAutofit/>
          </a:bodyPr>
          <a:lstStyle/>
          <a:p>
            <a:r>
              <a:rPr lang="fi-FI" dirty="0">
                <a:ea typeface="Verdana"/>
              </a:rPr>
              <a:t>Kurssin kustannuspaikka 4570</a:t>
            </a:r>
            <a:endParaRPr lang="fi-FI" sz="1200" dirty="0">
              <a:ea typeface="Calibri"/>
              <a:cs typeface="Calibri"/>
            </a:endParaRPr>
          </a:p>
          <a:p>
            <a:r>
              <a:rPr lang="fi-FI" dirty="0">
                <a:ea typeface="Verdana"/>
              </a:rPr>
              <a:t>Hyväksyjä Pia Kiviniemi</a:t>
            </a:r>
            <a:endParaRPr lang="fi-FI"/>
          </a:p>
          <a:p>
            <a:endParaRPr lang="fi-FI"/>
          </a:p>
          <a:p>
            <a:r>
              <a:rPr lang="fi-FI" dirty="0">
                <a:ea typeface="Verdana"/>
              </a:rPr>
              <a:t>Mikäli tulee kysyttävää tähän matkalaskuun liittyen, niin ole yhteydessä Mika Periaho, puh 040 5512130 </a:t>
            </a:r>
            <a:endParaRPr lang="fi-FI"/>
          </a:p>
        </p:txBody>
      </p:sp>
      <p:sp>
        <p:nvSpPr>
          <p:cNvPr id="4" name="Dian numeron paikkamerkki 3">
            <a:extLst>
              <a:ext uri="{FF2B5EF4-FFF2-40B4-BE49-F238E27FC236}">
                <a16:creationId xmlns:a16="http://schemas.microsoft.com/office/drawing/2014/main" id="{7B32014F-1BA4-74F7-9963-816AFF0270BA}"/>
              </a:ext>
            </a:extLst>
          </p:cNvPr>
          <p:cNvSpPr>
            <a:spLocks noGrp="1"/>
          </p:cNvSpPr>
          <p:nvPr>
            <p:ph type="sldNum" sz="quarter" idx="11"/>
          </p:nvPr>
        </p:nvSpPr>
        <p:spPr/>
        <p:txBody>
          <a:bodyPr/>
          <a:lstStyle/>
          <a:p>
            <a:pPr algn="ctr"/>
            <a:fld id="{9CEEB01E-4353-104F-B947-A432B2F0C635}" type="slidenum">
              <a:rPr lang="fi-FI" smtClean="0"/>
              <a:pPr algn="ctr"/>
              <a:t>3</a:t>
            </a:fld>
            <a:endParaRPr lang="fi-FI"/>
          </a:p>
        </p:txBody>
      </p:sp>
    </p:spTree>
    <p:extLst>
      <p:ext uri="{BB962C8B-B14F-4D97-AF65-F5344CB8AC3E}">
        <p14:creationId xmlns:p14="http://schemas.microsoft.com/office/powerpoint/2010/main" val="622052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87ABB01-8E06-4BF9-80DB-42FFF3F30FC8}"/>
              </a:ext>
            </a:extLst>
          </p:cNvPr>
          <p:cNvSpPr>
            <a:spLocks noGrp="1"/>
          </p:cNvSpPr>
          <p:nvPr>
            <p:ph type="title"/>
          </p:nvPr>
        </p:nvSpPr>
        <p:spPr/>
        <p:txBody>
          <a:bodyPr/>
          <a:lstStyle/>
          <a:p>
            <a:r>
              <a:rPr lang="fi-FI"/>
              <a:t>Kilometriveloitukset: 4. Vahvista</a:t>
            </a:r>
          </a:p>
        </p:txBody>
      </p:sp>
      <p:sp>
        <p:nvSpPr>
          <p:cNvPr id="4" name="Sisällön paikkamerkki 3">
            <a:extLst>
              <a:ext uri="{FF2B5EF4-FFF2-40B4-BE49-F238E27FC236}">
                <a16:creationId xmlns:a16="http://schemas.microsoft.com/office/drawing/2014/main" id="{0A4B7C35-46EA-4D48-83C1-70ECE9A016EA}"/>
              </a:ext>
            </a:extLst>
          </p:cNvPr>
          <p:cNvSpPr>
            <a:spLocks noGrp="1"/>
          </p:cNvSpPr>
          <p:nvPr>
            <p:ph idx="14"/>
          </p:nvPr>
        </p:nvSpPr>
        <p:spPr/>
        <p:txBody>
          <a:bodyPr>
            <a:normAutofit fontScale="92500" lnSpcReduction="20000"/>
          </a:bodyPr>
          <a:lstStyle/>
          <a:p>
            <a:r>
              <a:rPr lang="fi-FI"/>
              <a:t>Ohjelmaa tarjoaa hyväksyjäksi Mäkinen Vesa-Mattia, </a:t>
            </a:r>
            <a:r>
              <a:rPr lang="fi-FI">
                <a:highlight>
                  <a:srgbClr val="FFFF00"/>
                </a:highlight>
              </a:rPr>
              <a:t>mutta vaihda tämä</a:t>
            </a:r>
          </a:p>
          <a:p>
            <a:r>
              <a:rPr lang="fi-FI"/>
              <a:t>Valitse listalta hyväksyjäksi se henkilö, joka kurssilla ohjeistetaan</a:t>
            </a:r>
          </a:p>
          <a:p>
            <a:r>
              <a:rPr lang="fi-FI"/>
              <a:t>Vaihtoehdot ovat:</a:t>
            </a:r>
          </a:p>
          <a:p>
            <a:r>
              <a:rPr lang="fi-FI"/>
              <a:t>Etelä: Kukkonen Laura</a:t>
            </a:r>
            <a:br>
              <a:rPr lang="fi-FI"/>
            </a:br>
            <a:r>
              <a:rPr lang="fi-FI"/>
              <a:t>Länsi: Mikkola Outi</a:t>
            </a:r>
            <a:br>
              <a:rPr lang="fi-FI"/>
            </a:br>
            <a:r>
              <a:rPr lang="fi-FI"/>
              <a:t>Itä: Kumpulainen Sirkku</a:t>
            </a:r>
            <a:br>
              <a:rPr lang="fi-FI"/>
            </a:br>
            <a:r>
              <a:rPr lang="fi-FI"/>
              <a:t>Pohjoinen: Joku yllä mainituista</a:t>
            </a:r>
            <a:br>
              <a:rPr lang="fi-FI"/>
            </a:br>
            <a:r>
              <a:rPr lang="fi-FI"/>
              <a:t>Keskustoimiston Lm –kurssit Kiviniemi Pia tai Närhi Päivi</a:t>
            </a:r>
          </a:p>
        </p:txBody>
      </p:sp>
      <p:sp>
        <p:nvSpPr>
          <p:cNvPr id="5" name="Dian numeron paikkamerkki 4">
            <a:extLst>
              <a:ext uri="{FF2B5EF4-FFF2-40B4-BE49-F238E27FC236}">
                <a16:creationId xmlns:a16="http://schemas.microsoft.com/office/drawing/2014/main" id="{90CE02F1-BE25-4E50-9FE2-648CD7670AB0}"/>
              </a:ext>
            </a:extLst>
          </p:cNvPr>
          <p:cNvSpPr>
            <a:spLocks noGrp="1"/>
          </p:cNvSpPr>
          <p:nvPr>
            <p:ph type="sldNum" sz="quarter" idx="16"/>
          </p:nvPr>
        </p:nvSpPr>
        <p:spPr/>
        <p:txBody>
          <a:bodyPr/>
          <a:lstStyle/>
          <a:p>
            <a:pPr algn="ctr"/>
            <a:fld id="{9CEEB01E-4353-104F-B947-A432B2F0C635}" type="slidenum">
              <a:rPr lang="fi-FI" smtClean="0"/>
              <a:pPr algn="ctr"/>
              <a:t>30</a:t>
            </a:fld>
            <a:endParaRPr lang="fi-FI"/>
          </a:p>
        </p:txBody>
      </p:sp>
      <p:pic>
        <p:nvPicPr>
          <p:cNvPr id="6" name="Sisällön paikkamerkki 5">
            <a:extLst>
              <a:ext uri="{FF2B5EF4-FFF2-40B4-BE49-F238E27FC236}">
                <a16:creationId xmlns:a16="http://schemas.microsoft.com/office/drawing/2014/main" id="{1ADC7E19-15BF-47EF-814F-24171E25BCB0}"/>
              </a:ext>
            </a:extLst>
          </p:cNvPr>
          <p:cNvPicPr>
            <a:picLocks noGrp="1" noChangeAspect="1"/>
          </p:cNvPicPr>
          <p:nvPr>
            <p:ph idx="1"/>
          </p:nvPr>
        </p:nvPicPr>
        <p:blipFill>
          <a:blip r:embed="rId2"/>
          <a:stretch>
            <a:fillRect/>
          </a:stretch>
        </p:blipFill>
        <p:spPr>
          <a:xfrm>
            <a:off x="684213" y="2474288"/>
            <a:ext cx="4875212" cy="3700125"/>
          </a:xfrm>
        </p:spPr>
      </p:pic>
    </p:spTree>
    <p:extLst>
      <p:ext uri="{BB962C8B-B14F-4D97-AF65-F5344CB8AC3E}">
        <p14:creationId xmlns:p14="http://schemas.microsoft.com/office/powerpoint/2010/main" val="1712476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E00BCFF-67BE-4EF6-99BF-95EE8568D328}"/>
              </a:ext>
            </a:extLst>
          </p:cNvPr>
          <p:cNvSpPr>
            <a:spLocks noGrp="1"/>
          </p:cNvSpPr>
          <p:nvPr>
            <p:ph type="title"/>
          </p:nvPr>
        </p:nvSpPr>
        <p:spPr>
          <a:xfrm>
            <a:off x="456425" y="171309"/>
            <a:ext cx="10206000" cy="1331775"/>
          </a:xfrm>
        </p:spPr>
        <p:txBody>
          <a:bodyPr/>
          <a:lstStyle/>
          <a:p>
            <a:r>
              <a:rPr lang="fi-FI"/>
              <a:t>Kilometriveloitus alkaa olla valmis</a:t>
            </a:r>
          </a:p>
        </p:txBody>
      </p:sp>
      <p:sp>
        <p:nvSpPr>
          <p:cNvPr id="4" name="Dian numeron paikkamerkki 3">
            <a:extLst>
              <a:ext uri="{FF2B5EF4-FFF2-40B4-BE49-F238E27FC236}">
                <a16:creationId xmlns:a16="http://schemas.microsoft.com/office/drawing/2014/main" id="{9573061F-6499-45E7-B8ED-A738661F219E}"/>
              </a:ext>
            </a:extLst>
          </p:cNvPr>
          <p:cNvSpPr>
            <a:spLocks noGrp="1"/>
          </p:cNvSpPr>
          <p:nvPr>
            <p:ph type="sldNum" sz="quarter" idx="16"/>
          </p:nvPr>
        </p:nvSpPr>
        <p:spPr/>
        <p:txBody>
          <a:bodyPr/>
          <a:lstStyle/>
          <a:p>
            <a:pPr algn="ctr"/>
            <a:fld id="{9CEEB01E-4353-104F-B947-A432B2F0C635}" type="slidenum">
              <a:rPr lang="fi-FI" smtClean="0"/>
              <a:pPr algn="ctr"/>
              <a:t>31</a:t>
            </a:fld>
            <a:endParaRPr lang="fi-FI"/>
          </a:p>
        </p:txBody>
      </p:sp>
      <p:sp>
        <p:nvSpPr>
          <p:cNvPr id="5" name="Sisällön paikkamerkki 4">
            <a:extLst>
              <a:ext uri="{FF2B5EF4-FFF2-40B4-BE49-F238E27FC236}">
                <a16:creationId xmlns:a16="http://schemas.microsoft.com/office/drawing/2014/main" id="{7EDB06AC-435D-4339-B69D-1177A82C9316}"/>
              </a:ext>
            </a:extLst>
          </p:cNvPr>
          <p:cNvSpPr>
            <a:spLocks noGrp="1"/>
          </p:cNvSpPr>
          <p:nvPr>
            <p:ph idx="17"/>
          </p:nvPr>
        </p:nvSpPr>
        <p:spPr>
          <a:xfrm>
            <a:off x="7085158" y="1107434"/>
            <a:ext cx="4338559" cy="5062457"/>
          </a:xfrm>
        </p:spPr>
        <p:txBody>
          <a:bodyPr>
            <a:normAutofit/>
          </a:bodyPr>
          <a:lstStyle/>
          <a:p>
            <a:r>
              <a:rPr lang="fi-FI" sz="1400"/>
              <a:t>Voit luoda itsellesi jatkoa varten henkilökohtaisen käyttäjätunnuksen</a:t>
            </a:r>
          </a:p>
          <a:p>
            <a:endParaRPr lang="fi-FI" sz="1400"/>
          </a:p>
          <a:p>
            <a:r>
              <a:rPr lang="fi-FI" sz="1400"/>
              <a:t>Huomioi että jatkossa henkilökohtaiseksi </a:t>
            </a:r>
            <a:r>
              <a:rPr lang="fi-FI" sz="1800" b="1">
                <a:solidFill>
                  <a:srgbClr val="FF0000"/>
                </a:solidFill>
              </a:rPr>
              <a:t>käyttäjätunnukseksesi</a:t>
            </a:r>
            <a:r>
              <a:rPr lang="fi-FI" sz="1400"/>
              <a:t> tulee tämä sähköposti josta lähetät tämän ensimmäisen laskusi</a:t>
            </a:r>
          </a:p>
          <a:p>
            <a:endParaRPr lang="fi-FI" sz="1400"/>
          </a:p>
          <a:p>
            <a:r>
              <a:rPr lang="fi-FI" sz="1400" b="1"/>
              <a:t>1. kirjautumiskerran sähköpostiosoite</a:t>
            </a:r>
          </a:p>
          <a:p>
            <a:endParaRPr lang="fi-FI" sz="1400"/>
          </a:p>
          <a:p>
            <a:endParaRPr lang="fi-FI" sz="1400"/>
          </a:p>
          <a:p>
            <a:r>
              <a:rPr lang="fi-FI" sz="1400"/>
              <a:t>Laita rasti tähän ruutuun </a:t>
            </a:r>
          </a:p>
          <a:p>
            <a:endParaRPr lang="fi-FI" sz="1400"/>
          </a:p>
          <a:p>
            <a:r>
              <a:rPr lang="fi-FI" sz="1400"/>
              <a:t>Haluatko henkilökohtaisen käyttäjätunnuksen järjestelmään? Henkilökohtainen käyttäjätunnus on perusteltu, jos teet useampia matkalaskuja vuodessa. Henkilökohtaisilla käyttäjätunnuksilla pääset tekemään uusia matkalaskuja ilman, että sinun tarvitsee syöttää henkilötietoja uudestaan ja pääset myöhemmin näkemään ja tulostamaan aiemmin tekemät laskusi.</a:t>
            </a:r>
          </a:p>
          <a:p>
            <a:endParaRPr lang="fi-FI" sz="1400"/>
          </a:p>
          <a:p>
            <a:endParaRPr lang="fi-FI" sz="2000"/>
          </a:p>
          <a:p>
            <a:r>
              <a:rPr lang="fi-FI" sz="1400"/>
              <a:t> </a:t>
            </a:r>
          </a:p>
          <a:p>
            <a:endParaRPr lang="fi-FI"/>
          </a:p>
        </p:txBody>
      </p:sp>
      <p:pic>
        <p:nvPicPr>
          <p:cNvPr id="11" name="Kuva 10">
            <a:extLst>
              <a:ext uri="{FF2B5EF4-FFF2-40B4-BE49-F238E27FC236}">
                <a16:creationId xmlns:a16="http://schemas.microsoft.com/office/drawing/2014/main" id="{3E6E009B-CA86-4E5B-B337-133D865E2917}"/>
              </a:ext>
            </a:extLst>
          </p:cNvPr>
          <p:cNvPicPr>
            <a:picLocks noChangeAspect="1"/>
          </p:cNvPicPr>
          <p:nvPr/>
        </p:nvPicPr>
        <p:blipFill>
          <a:blip r:embed="rId2"/>
          <a:stretch>
            <a:fillRect/>
          </a:stretch>
        </p:blipFill>
        <p:spPr>
          <a:xfrm>
            <a:off x="2889870" y="3429000"/>
            <a:ext cx="365792" cy="365792"/>
          </a:xfrm>
          <a:prstGeom prst="rect">
            <a:avLst/>
          </a:prstGeom>
        </p:spPr>
      </p:pic>
      <p:sp>
        <p:nvSpPr>
          <p:cNvPr id="13" name="Suorakulmio: Pyöristetyt kulmat 12">
            <a:extLst>
              <a:ext uri="{FF2B5EF4-FFF2-40B4-BE49-F238E27FC236}">
                <a16:creationId xmlns:a16="http://schemas.microsoft.com/office/drawing/2014/main" id="{02C388A9-A9DC-4AAC-ADD3-91FBDB362E69}"/>
              </a:ext>
            </a:extLst>
          </p:cNvPr>
          <p:cNvSpPr/>
          <p:nvPr/>
        </p:nvSpPr>
        <p:spPr>
          <a:xfrm>
            <a:off x="1356879" y="5435734"/>
            <a:ext cx="2336801" cy="36322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a:t>Lähetä hyväksyttäväksi</a:t>
            </a:r>
          </a:p>
        </p:txBody>
      </p:sp>
      <p:sp>
        <p:nvSpPr>
          <p:cNvPr id="15" name="Tekstiruutu 14">
            <a:extLst>
              <a:ext uri="{FF2B5EF4-FFF2-40B4-BE49-F238E27FC236}">
                <a16:creationId xmlns:a16="http://schemas.microsoft.com/office/drawing/2014/main" id="{53633532-B879-464E-A0EA-8E7DC48A88FC}"/>
              </a:ext>
            </a:extLst>
          </p:cNvPr>
          <p:cNvSpPr txBox="1"/>
          <p:nvPr/>
        </p:nvSpPr>
        <p:spPr>
          <a:xfrm>
            <a:off x="554734" y="5146269"/>
            <a:ext cx="6096000" cy="1477328"/>
          </a:xfrm>
          <a:prstGeom prst="rect">
            <a:avLst/>
          </a:prstGeom>
          <a:noFill/>
        </p:spPr>
        <p:txBody>
          <a:bodyPr wrap="square">
            <a:spAutoFit/>
          </a:bodyPr>
          <a:lstStyle/>
          <a:p>
            <a:r>
              <a:rPr lang="fi-FI"/>
              <a:t>Tämän jälkeen kilometriveloitus  on valmis , </a:t>
            </a:r>
          </a:p>
          <a:p>
            <a:r>
              <a:rPr lang="fi-FI"/>
              <a:t>klikkaa</a:t>
            </a:r>
          </a:p>
          <a:p>
            <a:endParaRPr lang="fi-FI"/>
          </a:p>
          <a:p>
            <a:r>
              <a:rPr lang="fi-FI" err="1"/>
              <a:t>Visma</a:t>
            </a:r>
            <a:r>
              <a:rPr lang="fi-FI"/>
              <a:t> M2 lähettää automaattisia sähköpostiviestejä hyväksynnästä, palautuksista sekä hylkäyksistä.</a:t>
            </a:r>
          </a:p>
        </p:txBody>
      </p:sp>
      <p:cxnSp>
        <p:nvCxnSpPr>
          <p:cNvPr id="17" name="Suora nuoliyhdysviiva 16">
            <a:extLst>
              <a:ext uri="{FF2B5EF4-FFF2-40B4-BE49-F238E27FC236}">
                <a16:creationId xmlns:a16="http://schemas.microsoft.com/office/drawing/2014/main" id="{4810BCB4-C474-4777-8612-BCA470F513C3}"/>
              </a:ext>
            </a:extLst>
          </p:cNvPr>
          <p:cNvCxnSpPr/>
          <p:nvPr/>
        </p:nvCxnSpPr>
        <p:spPr>
          <a:xfrm flipV="1">
            <a:off x="3325091" y="4211782"/>
            <a:ext cx="9236" cy="923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0" name="Kuva 9">
            <a:extLst>
              <a:ext uri="{FF2B5EF4-FFF2-40B4-BE49-F238E27FC236}">
                <a16:creationId xmlns:a16="http://schemas.microsoft.com/office/drawing/2014/main" id="{682AF707-12AD-8E51-1438-0C97D514FFD0}"/>
              </a:ext>
            </a:extLst>
          </p:cNvPr>
          <p:cNvPicPr>
            <a:picLocks noChangeAspect="1"/>
          </p:cNvPicPr>
          <p:nvPr/>
        </p:nvPicPr>
        <p:blipFill>
          <a:blip r:embed="rId3"/>
          <a:stretch>
            <a:fillRect/>
          </a:stretch>
        </p:blipFill>
        <p:spPr>
          <a:xfrm>
            <a:off x="295485" y="1614178"/>
            <a:ext cx="6077683" cy="3054785"/>
          </a:xfrm>
          <a:prstGeom prst="rect">
            <a:avLst/>
          </a:prstGeom>
        </p:spPr>
      </p:pic>
    </p:spTree>
    <p:extLst>
      <p:ext uri="{BB962C8B-B14F-4D97-AF65-F5344CB8AC3E}">
        <p14:creationId xmlns:p14="http://schemas.microsoft.com/office/powerpoint/2010/main" val="2717620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tsikko 2">
            <a:extLst>
              <a:ext uri="{FF2B5EF4-FFF2-40B4-BE49-F238E27FC236}">
                <a16:creationId xmlns:a16="http://schemas.microsoft.com/office/drawing/2014/main" id="{B8540BA7-BA21-4952-ADB8-F71B51849679}"/>
              </a:ext>
            </a:extLst>
          </p:cNvPr>
          <p:cNvSpPr>
            <a:spLocks noGrp="1"/>
          </p:cNvSpPr>
          <p:nvPr>
            <p:ph type="title"/>
          </p:nvPr>
        </p:nvSpPr>
        <p:spPr>
          <a:xfrm>
            <a:off x="765136" y="188984"/>
            <a:ext cx="10206000" cy="1331775"/>
          </a:xfrm>
        </p:spPr>
        <p:txBody>
          <a:bodyPr/>
          <a:lstStyle/>
          <a:p>
            <a:r>
              <a:rPr lang="fi-FI"/>
              <a:t>Sisäänkirjautuminen M2 järjestelmään</a:t>
            </a:r>
          </a:p>
        </p:txBody>
      </p:sp>
      <p:sp>
        <p:nvSpPr>
          <p:cNvPr id="4" name="Sisällön paikkamerkki 3">
            <a:extLst>
              <a:ext uri="{FF2B5EF4-FFF2-40B4-BE49-F238E27FC236}">
                <a16:creationId xmlns:a16="http://schemas.microsoft.com/office/drawing/2014/main" id="{5B5E895F-45C9-4FB9-9A2C-DE9A62DEE7DF}"/>
              </a:ext>
            </a:extLst>
          </p:cNvPr>
          <p:cNvSpPr>
            <a:spLocks noGrp="1"/>
          </p:cNvSpPr>
          <p:nvPr>
            <p:ph idx="1"/>
          </p:nvPr>
        </p:nvSpPr>
        <p:spPr>
          <a:xfrm>
            <a:off x="765136" y="1527357"/>
            <a:ext cx="10368262" cy="4328481"/>
          </a:xfrm>
        </p:spPr>
        <p:txBody>
          <a:bodyPr/>
          <a:lstStyle/>
          <a:p>
            <a:r>
              <a:rPr lang="fi-FI"/>
              <a:t>Kirjaudu sisään osoitteesta:</a:t>
            </a:r>
            <a:endParaRPr lang="fi-FI" sz="5400"/>
          </a:p>
          <a:p>
            <a:pPr marL="0" indent="0">
              <a:buNone/>
            </a:pPr>
            <a:r>
              <a:rPr lang="fi-FI" sz="6000"/>
              <a:t>https://www.saasm2.com/blue/</a:t>
            </a:r>
          </a:p>
        </p:txBody>
      </p:sp>
      <p:sp>
        <p:nvSpPr>
          <p:cNvPr id="2" name="Dian numeron paikkamerkki 1">
            <a:extLst>
              <a:ext uri="{FF2B5EF4-FFF2-40B4-BE49-F238E27FC236}">
                <a16:creationId xmlns:a16="http://schemas.microsoft.com/office/drawing/2014/main" id="{41852A3E-DC02-4936-8544-6E9F57623AB9}"/>
              </a:ext>
            </a:extLst>
          </p:cNvPr>
          <p:cNvSpPr>
            <a:spLocks noGrp="1"/>
          </p:cNvSpPr>
          <p:nvPr>
            <p:ph type="sldNum" sz="quarter" idx="16"/>
          </p:nvPr>
        </p:nvSpPr>
        <p:spPr/>
        <p:txBody>
          <a:bodyPr/>
          <a:lstStyle/>
          <a:p>
            <a:pPr algn="ctr"/>
            <a:fld id="{9CEEB01E-4353-104F-B947-A432B2F0C635}" type="slidenum">
              <a:rPr lang="fi-FI" smtClean="0"/>
              <a:pPr algn="ctr"/>
              <a:t>4</a:t>
            </a:fld>
            <a:endParaRPr lang="fi-FI"/>
          </a:p>
        </p:txBody>
      </p:sp>
      <p:pic>
        <p:nvPicPr>
          <p:cNvPr id="13" name="Kuva 12">
            <a:extLst>
              <a:ext uri="{FF2B5EF4-FFF2-40B4-BE49-F238E27FC236}">
                <a16:creationId xmlns:a16="http://schemas.microsoft.com/office/drawing/2014/main" id="{425E1673-3905-4312-A93C-74AB62ABA4E2}"/>
              </a:ext>
            </a:extLst>
          </p:cNvPr>
          <p:cNvPicPr>
            <a:picLocks noChangeAspect="1"/>
          </p:cNvPicPr>
          <p:nvPr/>
        </p:nvPicPr>
        <p:blipFill rotWithShape="1">
          <a:blip r:embed="rId2"/>
          <a:srcRect l="60014" t="19469" r="11638" b="42433"/>
          <a:stretch/>
        </p:blipFill>
        <p:spPr>
          <a:xfrm>
            <a:off x="765136" y="3174909"/>
            <a:ext cx="5330864" cy="2999041"/>
          </a:xfrm>
          <a:prstGeom prst="rect">
            <a:avLst/>
          </a:prstGeom>
        </p:spPr>
      </p:pic>
      <p:sp>
        <p:nvSpPr>
          <p:cNvPr id="15" name="Sisällön paikkamerkki 14">
            <a:extLst>
              <a:ext uri="{FF2B5EF4-FFF2-40B4-BE49-F238E27FC236}">
                <a16:creationId xmlns:a16="http://schemas.microsoft.com/office/drawing/2014/main" id="{F6C09B3D-8725-4E28-B45B-FC7B8BCAB579}"/>
              </a:ext>
            </a:extLst>
          </p:cNvPr>
          <p:cNvSpPr>
            <a:spLocks noGrp="1"/>
          </p:cNvSpPr>
          <p:nvPr>
            <p:ph idx="17"/>
          </p:nvPr>
        </p:nvSpPr>
        <p:spPr>
          <a:xfrm>
            <a:off x="7324796" y="3122150"/>
            <a:ext cx="3646340" cy="724429"/>
          </a:xfrm>
        </p:spPr>
        <p:txBody>
          <a:bodyPr>
            <a:normAutofit fontScale="77500" lnSpcReduction="20000"/>
          </a:bodyPr>
          <a:lstStyle/>
          <a:p>
            <a:r>
              <a:rPr lang="fi-FI">
                <a:solidFill>
                  <a:srgbClr val="FF0000"/>
                </a:solidFill>
              </a:rPr>
              <a:t>Käyttäjätunnus: </a:t>
            </a:r>
          </a:p>
          <a:p>
            <a:r>
              <a:rPr lang="fi-FI" sz="3800"/>
              <a:t>kertamatkustaja</a:t>
            </a:r>
          </a:p>
        </p:txBody>
      </p:sp>
      <p:sp>
        <p:nvSpPr>
          <p:cNvPr id="19" name="Sisällön paikkamerkki 14">
            <a:extLst>
              <a:ext uri="{FF2B5EF4-FFF2-40B4-BE49-F238E27FC236}">
                <a16:creationId xmlns:a16="http://schemas.microsoft.com/office/drawing/2014/main" id="{089EABEB-4B0F-4EAB-8812-2D3C06520948}"/>
              </a:ext>
            </a:extLst>
          </p:cNvPr>
          <p:cNvSpPr txBox="1">
            <a:spLocks/>
          </p:cNvSpPr>
          <p:nvPr/>
        </p:nvSpPr>
        <p:spPr>
          <a:xfrm>
            <a:off x="7351485" y="4224842"/>
            <a:ext cx="3646340" cy="724429"/>
          </a:xfrm>
          <a:prstGeom prst="rect">
            <a:avLst/>
          </a:prstGeom>
        </p:spPr>
        <p:txBody>
          <a:bodyPr vert="horz" wrap="square" lIns="91440" tIns="45720" rIns="91440" bIns="45720" rtlCol="0" anchor="t">
            <a:normAutofit fontScale="55000" lnSpcReduction="20000"/>
          </a:bodyPr>
          <a:lstStyle>
            <a:lvl1pPr marL="0" indent="0" algn="l" defTabSz="360000" rtl="0" eaLnBrk="1" fontAlgn="t" latinLnBrk="0" hangingPunct="1">
              <a:lnSpc>
                <a:spcPct val="100000"/>
              </a:lnSpc>
              <a:spcBef>
                <a:spcPts val="0"/>
              </a:spcBef>
              <a:buClr>
                <a:schemeClr val="accent1"/>
              </a:buClr>
              <a:buSzPct val="105000"/>
              <a:buFontTx/>
              <a:buNone/>
              <a:defRPr lang="fi-FI" sz="2400" kern="1200" baseline="0">
                <a:solidFill>
                  <a:schemeClr val="tx1"/>
                </a:solidFill>
                <a:latin typeface="+mn-lt"/>
                <a:ea typeface="Verdana" panose="020B0604030504040204" pitchFamily="34" charset="0"/>
                <a:cs typeface="Verdana" panose="020B0604030504040204" pitchFamily="34" charset="0"/>
              </a:defRPr>
            </a:lvl1pPr>
            <a:lvl2pPr marL="0" indent="0" algn="l" defTabSz="360000" rtl="0" eaLnBrk="1" fontAlgn="t" latinLnBrk="0" hangingPunct="1">
              <a:lnSpc>
                <a:spcPct val="100000"/>
              </a:lnSpc>
              <a:spcBef>
                <a:spcPts val="0"/>
              </a:spcBef>
              <a:buClr>
                <a:schemeClr val="accent1"/>
              </a:buClr>
              <a:buSzPct val="105000"/>
              <a:buFontTx/>
              <a:buNone/>
              <a:defRPr lang="fi-FI" sz="1400" kern="1200" baseline="0">
                <a:solidFill>
                  <a:schemeClr val="tx1"/>
                </a:solidFill>
                <a:latin typeface="+mn-lt"/>
                <a:ea typeface="Verdana" panose="020B0604030504040204" pitchFamily="34" charset="0"/>
                <a:cs typeface="Verdana" panose="020B0604030504040204" pitchFamily="34" charset="0"/>
              </a:defRPr>
            </a:lvl2pPr>
            <a:lvl3pPr marL="0" indent="0" algn="l" defTabSz="360000" rtl="0" eaLnBrk="1" fontAlgn="t" latinLnBrk="0" hangingPunct="1">
              <a:lnSpc>
                <a:spcPct val="100000"/>
              </a:lnSpc>
              <a:spcBef>
                <a:spcPts val="0"/>
              </a:spcBef>
              <a:buClr>
                <a:schemeClr val="accent1"/>
              </a:buClr>
              <a:buSzPct val="105000"/>
              <a:buFontTx/>
              <a:buNone/>
              <a:defRPr lang="fi-FI" sz="1400" kern="1200" baseline="0">
                <a:solidFill>
                  <a:schemeClr val="tx1"/>
                </a:solidFill>
                <a:latin typeface="+mn-lt"/>
                <a:ea typeface="Verdana" panose="020B0604030504040204" pitchFamily="34" charset="0"/>
                <a:cs typeface="Verdana" panose="020B0604030504040204" pitchFamily="34" charset="0"/>
              </a:defRPr>
            </a:lvl3pPr>
            <a:lvl4pPr marL="0" indent="0" algn="l" defTabSz="360000" rtl="0" eaLnBrk="1" fontAlgn="t" latinLnBrk="0" hangingPunct="1">
              <a:lnSpc>
                <a:spcPct val="100000"/>
              </a:lnSpc>
              <a:spcBef>
                <a:spcPts val="0"/>
              </a:spcBef>
              <a:buClr>
                <a:schemeClr val="accent1"/>
              </a:buClr>
              <a:buSzPct val="105000"/>
              <a:buFontTx/>
              <a:buNone/>
              <a:defRPr lang="fi-FI" sz="1400" kern="1200" baseline="0">
                <a:solidFill>
                  <a:schemeClr val="tx1"/>
                </a:solidFill>
                <a:latin typeface="+mn-lt"/>
                <a:ea typeface="Verdana" panose="020B0604030504040204" pitchFamily="34" charset="0"/>
                <a:cs typeface="Verdana" panose="020B0604030504040204" pitchFamily="34" charset="0"/>
              </a:defRPr>
            </a:lvl4pPr>
            <a:lvl5pPr marL="0" indent="0" algn="l" defTabSz="360000" rtl="0" eaLnBrk="1" fontAlgn="t" latinLnBrk="0" hangingPunct="1">
              <a:lnSpc>
                <a:spcPct val="100000"/>
              </a:lnSpc>
              <a:spcBef>
                <a:spcPts val="0"/>
              </a:spcBef>
              <a:buClr>
                <a:schemeClr val="accent1"/>
              </a:buClr>
              <a:buSzPct val="105000"/>
              <a:buFontTx/>
              <a:buNone/>
              <a:defRPr lang="fi-FI" sz="1400" kern="1200" baseline="0">
                <a:solidFill>
                  <a:schemeClr val="tx1"/>
                </a:solidFill>
                <a:latin typeface="+mn-lt"/>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i-FI" sz="3400">
                <a:solidFill>
                  <a:srgbClr val="FF0000"/>
                </a:solidFill>
                <a:ea typeface="Verdana"/>
              </a:rPr>
              <a:t>Salasana: </a:t>
            </a:r>
            <a:endParaRPr lang="fi-FI" sz="3400">
              <a:solidFill>
                <a:srgbClr val="FF0000"/>
              </a:solidFill>
            </a:endParaRPr>
          </a:p>
          <a:p>
            <a:r>
              <a:rPr lang="fi-FI" sz="5100">
                <a:ea typeface="Verdana"/>
              </a:rPr>
              <a:t>Kertamatkustaja2022</a:t>
            </a:r>
            <a:endParaRPr lang="fi-FI" sz="5100"/>
          </a:p>
        </p:txBody>
      </p:sp>
      <p:sp>
        <p:nvSpPr>
          <p:cNvPr id="20" name="Sisällön paikkamerkki 14">
            <a:extLst>
              <a:ext uri="{FF2B5EF4-FFF2-40B4-BE49-F238E27FC236}">
                <a16:creationId xmlns:a16="http://schemas.microsoft.com/office/drawing/2014/main" id="{E015F2E1-B01E-4B6E-9367-B73F94C5004F}"/>
              </a:ext>
            </a:extLst>
          </p:cNvPr>
          <p:cNvSpPr txBox="1">
            <a:spLocks/>
          </p:cNvSpPr>
          <p:nvPr/>
        </p:nvSpPr>
        <p:spPr>
          <a:xfrm>
            <a:off x="7324796" y="5441371"/>
            <a:ext cx="3654277" cy="557742"/>
          </a:xfrm>
          <a:prstGeom prst="rect">
            <a:avLst/>
          </a:prstGeom>
        </p:spPr>
        <p:txBody>
          <a:bodyPr vert="horz" wrap="square" lIns="91440" tIns="45720" rIns="91440" bIns="45720" rtlCol="0" anchor="t">
            <a:normAutofit fontScale="55000" lnSpcReduction="20000"/>
          </a:bodyPr>
          <a:lstStyle>
            <a:lvl1pPr marL="0" indent="0" algn="l" defTabSz="360000" rtl="0" eaLnBrk="1" fontAlgn="t" latinLnBrk="0" hangingPunct="1">
              <a:lnSpc>
                <a:spcPct val="100000"/>
              </a:lnSpc>
              <a:spcBef>
                <a:spcPts val="0"/>
              </a:spcBef>
              <a:buClr>
                <a:schemeClr val="accent1"/>
              </a:buClr>
              <a:buSzPct val="105000"/>
              <a:buFontTx/>
              <a:buNone/>
              <a:defRPr lang="fi-FI" sz="2400" kern="1200" baseline="0">
                <a:solidFill>
                  <a:schemeClr val="tx1"/>
                </a:solidFill>
                <a:latin typeface="+mn-lt"/>
                <a:ea typeface="Verdana" panose="020B0604030504040204" pitchFamily="34" charset="0"/>
                <a:cs typeface="Verdana" panose="020B0604030504040204" pitchFamily="34" charset="0"/>
              </a:defRPr>
            </a:lvl1pPr>
            <a:lvl2pPr marL="0" indent="0" algn="l" defTabSz="360000" rtl="0" eaLnBrk="1" fontAlgn="t" latinLnBrk="0" hangingPunct="1">
              <a:lnSpc>
                <a:spcPct val="100000"/>
              </a:lnSpc>
              <a:spcBef>
                <a:spcPts val="0"/>
              </a:spcBef>
              <a:buClr>
                <a:schemeClr val="accent1"/>
              </a:buClr>
              <a:buSzPct val="105000"/>
              <a:buFontTx/>
              <a:buNone/>
              <a:defRPr lang="fi-FI" sz="1400" kern="1200" baseline="0">
                <a:solidFill>
                  <a:schemeClr val="tx1"/>
                </a:solidFill>
                <a:latin typeface="+mn-lt"/>
                <a:ea typeface="Verdana" panose="020B0604030504040204" pitchFamily="34" charset="0"/>
                <a:cs typeface="Verdana" panose="020B0604030504040204" pitchFamily="34" charset="0"/>
              </a:defRPr>
            </a:lvl2pPr>
            <a:lvl3pPr marL="0" indent="0" algn="l" defTabSz="360000" rtl="0" eaLnBrk="1" fontAlgn="t" latinLnBrk="0" hangingPunct="1">
              <a:lnSpc>
                <a:spcPct val="100000"/>
              </a:lnSpc>
              <a:spcBef>
                <a:spcPts val="0"/>
              </a:spcBef>
              <a:buClr>
                <a:schemeClr val="accent1"/>
              </a:buClr>
              <a:buSzPct val="105000"/>
              <a:buFontTx/>
              <a:buNone/>
              <a:defRPr lang="fi-FI" sz="1400" kern="1200" baseline="0">
                <a:solidFill>
                  <a:schemeClr val="tx1"/>
                </a:solidFill>
                <a:latin typeface="+mn-lt"/>
                <a:ea typeface="Verdana" panose="020B0604030504040204" pitchFamily="34" charset="0"/>
                <a:cs typeface="Verdana" panose="020B0604030504040204" pitchFamily="34" charset="0"/>
              </a:defRPr>
            </a:lvl3pPr>
            <a:lvl4pPr marL="0" indent="0" algn="l" defTabSz="360000" rtl="0" eaLnBrk="1" fontAlgn="t" latinLnBrk="0" hangingPunct="1">
              <a:lnSpc>
                <a:spcPct val="100000"/>
              </a:lnSpc>
              <a:spcBef>
                <a:spcPts val="0"/>
              </a:spcBef>
              <a:buClr>
                <a:schemeClr val="accent1"/>
              </a:buClr>
              <a:buSzPct val="105000"/>
              <a:buFontTx/>
              <a:buNone/>
              <a:defRPr lang="fi-FI" sz="1400" kern="1200" baseline="0">
                <a:solidFill>
                  <a:schemeClr val="tx1"/>
                </a:solidFill>
                <a:latin typeface="+mn-lt"/>
                <a:ea typeface="Verdana" panose="020B0604030504040204" pitchFamily="34" charset="0"/>
                <a:cs typeface="Verdana" panose="020B0604030504040204" pitchFamily="34" charset="0"/>
              </a:defRPr>
            </a:lvl4pPr>
            <a:lvl5pPr marL="0" indent="0" algn="l" defTabSz="360000" rtl="0" eaLnBrk="1" fontAlgn="t" latinLnBrk="0" hangingPunct="1">
              <a:lnSpc>
                <a:spcPct val="100000"/>
              </a:lnSpc>
              <a:spcBef>
                <a:spcPts val="0"/>
              </a:spcBef>
              <a:buClr>
                <a:schemeClr val="accent1"/>
              </a:buClr>
              <a:buSzPct val="105000"/>
              <a:buFontTx/>
              <a:buNone/>
              <a:defRPr lang="fi-FI" sz="1400" kern="1200" baseline="0">
                <a:solidFill>
                  <a:schemeClr val="tx1"/>
                </a:solidFill>
                <a:latin typeface="+mn-lt"/>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i-FI">
                <a:solidFill>
                  <a:srgbClr val="FF0000"/>
                </a:solidFill>
                <a:ea typeface="Verdana"/>
              </a:rPr>
              <a:t>Yritystunnus: </a:t>
            </a:r>
            <a:endParaRPr lang="fi-FI">
              <a:solidFill>
                <a:srgbClr val="FF0000"/>
              </a:solidFill>
            </a:endParaRPr>
          </a:p>
          <a:p>
            <a:r>
              <a:rPr lang="fi-FI" sz="3800">
                <a:ea typeface="Verdana"/>
              </a:rPr>
              <a:t>JYTY</a:t>
            </a:r>
          </a:p>
          <a:p>
            <a:endParaRPr lang="fi-FI" sz="3800"/>
          </a:p>
          <a:p>
            <a:endParaRPr lang="fi-FI" sz="3800"/>
          </a:p>
        </p:txBody>
      </p:sp>
      <p:sp>
        <p:nvSpPr>
          <p:cNvPr id="21" name="Nuoli: Oikea 20">
            <a:extLst>
              <a:ext uri="{FF2B5EF4-FFF2-40B4-BE49-F238E27FC236}">
                <a16:creationId xmlns:a16="http://schemas.microsoft.com/office/drawing/2014/main" id="{C52A388F-5ED3-4727-A3D0-17A86412A41D}"/>
              </a:ext>
            </a:extLst>
          </p:cNvPr>
          <p:cNvSpPr/>
          <p:nvPr/>
        </p:nvSpPr>
        <p:spPr>
          <a:xfrm>
            <a:off x="6217920" y="4338679"/>
            <a:ext cx="740229" cy="46845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cxnSp>
        <p:nvCxnSpPr>
          <p:cNvPr id="5" name="Suora nuoliyhdysviiva 4">
            <a:extLst>
              <a:ext uri="{FF2B5EF4-FFF2-40B4-BE49-F238E27FC236}">
                <a16:creationId xmlns:a16="http://schemas.microsoft.com/office/drawing/2014/main" id="{87E5EEB0-846D-3948-E3C6-3D1650266405}"/>
              </a:ext>
            </a:extLst>
          </p:cNvPr>
          <p:cNvCxnSpPr>
            <a:cxnSpLocks/>
          </p:cNvCxnSpPr>
          <p:nvPr/>
        </p:nvCxnSpPr>
        <p:spPr>
          <a:xfrm flipH="1">
            <a:off x="7139738" y="1552867"/>
            <a:ext cx="370115" cy="459992"/>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8" name="Tekstiruutu 7">
            <a:extLst>
              <a:ext uri="{FF2B5EF4-FFF2-40B4-BE49-F238E27FC236}">
                <a16:creationId xmlns:a16="http://schemas.microsoft.com/office/drawing/2014/main" id="{59072B3A-B534-4261-BB40-418812D52BFB}"/>
              </a:ext>
            </a:extLst>
          </p:cNvPr>
          <p:cNvSpPr txBox="1"/>
          <p:nvPr/>
        </p:nvSpPr>
        <p:spPr>
          <a:xfrm>
            <a:off x="7509853" y="1332197"/>
            <a:ext cx="1345881" cy="369332"/>
          </a:xfrm>
          <a:prstGeom prst="rect">
            <a:avLst/>
          </a:prstGeom>
          <a:noFill/>
        </p:spPr>
        <p:txBody>
          <a:bodyPr wrap="none" rtlCol="0">
            <a:spAutoFit/>
          </a:bodyPr>
          <a:lstStyle/>
          <a:p>
            <a:r>
              <a:rPr lang="fi-FI"/>
              <a:t>Klikkaa tästä</a:t>
            </a:r>
          </a:p>
        </p:txBody>
      </p:sp>
      <p:sp>
        <p:nvSpPr>
          <p:cNvPr id="7" name="Tekstiruutu 6">
            <a:extLst>
              <a:ext uri="{FF2B5EF4-FFF2-40B4-BE49-F238E27FC236}">
                <a16:creationId xmlns:a16="http://schemas.microsoft.com/office/drawing/2014/main" id="{640946F9-4F4E-E5C8-138A-140CCBE27FF9}"/>
              </a:ext>
            </a:extLst>
          </p:cNvPr>
          <p:cNvSpPr txBox="1"/>
          <p:nvPr/>
        </p:nvSpPr>
        <p:spPr>
          <a:xfrm rot="10800000" flipH="1" flipV="1">
            <a:off x="6063043" y="6066000"/>
            <a:ext cx="5559008"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i-FI">
                <a:solidFill>
                  <a:srgbClr val="FF0000"/>
                </a:solidFill>
                <a:cs typeface="Calibri"/>
              </a:rPr>
              <a:t>HUOMIO: Jos olet ollut </a:t>
            </a:r>
            <a:r>
              <a:rPr lang="fi-FI" err="1">
                <a:solidFill>
                  <a:srgbClr val="FF0000"/>
                </a:solidFill>
                <a:cs typeface="Calibri"/>
              </a:rPr>
              <a:t>Jytyn</a:t>
            </a:r>
            <a:r>
              <a:rPr lang="fi-FI">
                <a:solidFill>
                  <a:srgbClr val="FF0000"/>
                </a:solidFill>
                <a:cs typeface="Calibri"/>
              </a:rPr>
              <a:t> hallinnossa, ja olet käyttänyt M2 järjestelmää joskus, niin käytä entisiä tunnuksiasi!</a:t>
            </a:r>
          </a:p>
        </p:txBody>
      </p:sp>
    </p:spTree>
    <p:extLst>
      <p:ext uri="{BB962C8B-B14F-4D97-AF65-F5344CB8AC3E}">
        <p14:creationId xmlns:p14="http://schemas.microsoft.com/office/powerpoint/2010/main" val="1832658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26F148BE-952B-4400-9439-54CA317A3D79}"/>
              </a:ext>
            </a:extLst>
          </p:cNvPr>
          <p:cNvSpPr>
            <a:spLocks noGrp="1"/>
          </p:cNvSpPr>
          <p:nvPr>
            <p:ph type="title"/>
          </p:nvPr>
        </p:nvSpPr>
        <p:spPr>
          <a:xfrm>
            <a:off x="303000" y="161743"/>
            <a:ext cx="10206000" cy="1331775"/>
          </a:xfrm>
        </p:spPr>
        <p:txBody>
          <a:bodyPr/>
          <a:lstStyle/>
          <a:p>
            <a:r>
              <a:rPr lang="fi-FI"/>
              <a:t>Perustietojen tallennus</a:t>
            </a:r>
          </a:p>
        </p:txBody>
      </p:sp>
      <p:pic>
        <p:nvPicPr>
          <p:cNvPr id="6" name="Sisällön paikkamerkki 5">
            <a:extLst>
              <a:ext uri="{FF2B5EF4-FFF2-40B4-BE49-F238E27FC236}">
                <a16:creationId xmlns:a16="http://schemas.microsoft.com/office/drawing/2014/main" id="{007613C3-FA98-4325-9028-C2573AEE6C03}"/>
              </a:ext>
            </a:extLst>
          </p:cNvPr>
          <p:cNvPicPr>
            <a:picLocks noGrp="1" noChangeAspect="1"/>
          </p:cNvPicPr>
          <p:nvPr>
            <p:ph idx="1"/>
          </p:nvPr>
        </p:nvPicPr>
        <p:blipFill>
          <a:blip r:embed="rId2"/>
          <a:stretch>
            <a:fillRect/>
          </a:stretch>
        </p:blipFill>
        <p:spPr>
          <a:xfrm>
            <a:off x="303213" y="1409406"/>
            <a:ext cx="7669211" cy="4525401"/>
          </a:xfrm>
          <a:prstGeom prst="rect">
            <a:avLst/>
          </a:prstGeom>
        </p:spPr>
      </p:pic>
      <p:sp>
        <p:nvSpPr>
          <p:cNvPr id="4" name="Dian numeron paikkamerkki 3">
            <a:extLst>
              <a:ext uri="{FF2B5EF4-FFF2-40B4-BE49-F238E27FC236}">
                <a16:creationId xmlns:a16="http://schemas.microsoft.com/office/drawing/2014/main" id="{532234A1-4061-4778-921F-3FE240358F95}"/>
              </a:ext>
            </a:extLst>
          </p:cNvPr>
          <p:cNvSpPr>
            <a:spLocks noGrp="1"/>
          </p:cNvSpPr>
          <p:nvPr>
            <p:ph type="sldNum" sz="quarter" idx="16"/>
          </p:nvPr>
        </p:nvSpPr>
        <p:spPr/>
        <p:txBody>
          <a:bodyPr/>
          <a:lstStyle/>
          <a:p>
            <a:pPr algn="ctr"/>
            <a:fld id="{9CEEB01E-4353-104F-B947-A432B2F0C635}" type="slidenum">
              <a:rPr lang="fi-FI" smtClean="0"/>
              <a:pPr algn="ctr"/>
              <a:t>5</a:t>
            </a:fld>
            <a:endParaRPr lang="fi-FI"/>
          </a:p>
        </p:txBody>
      </p:sp>
      <p:sp>
        <p:nvSpPr>
          <p:cNvPr id="5" name="Sisällön paikkamerkki 4">
            <a:extLst>
              <a:ext uri="{FF2B5EF4-FFF2-40B4-BE49-F238E27FC236}">
                <a16:creationId xmlns:a16="http://schemas.microsoft.com/office/drawing/2014/main" id="{D0E78C4D-F976-4BE7-8B45-F73C7757D0A0}"/>
              </a:ext>
            </a:extLst>
          </p:cNvPr>
          <p:cNvSpPr>
            <a:spLocks noGrp="1"/>
          </p:cNvSpPr>
          <p:nvPr>
            <p:ph idx="17"/>
          </p:nvPr>
        </p:nvSpPr>
        <p:spPr>
          <a:xfrm>
            <a:off x="7973785" y="1797999"/>
            <a:ext cx="4058708" cy="4319410"/>
          </a:xfrm>
        </p:spPr>
        <p:txBody>
          <a:bodyPr vert="horz" wrap="square" lIns="91440" tIns="45720" rIns="91440" bIns="45720" rtlCol="0" anchor="t">
            <a:normAutofit fontScale="85000" lnSpcReduction="20000"/>
          </a:bodyPr>
          <a:lstStyle/>
          <a:p>
            <a:r>
              <a:rPr lang="fi-FI">
                <a:ea typeface="Verdana"/>
              </a:rPr>
              <a:t>Syötä kenttiin vain pakolliset tiedot, merkitty *-merkillä</a:t>
            </a:r>
          </a:p>
          <a:p>
            <a:endParaRPr lang="fi-FI"/>
          </a:p>
          <a:p>
            <a:pPr marL="342900" indent="-342900">
              <a:buFont typeface="Arial" panose="020B0604020202020204" pitchFamily="34" charset="0"/>
              <a:buChar char="•"/>
            </a:pPr>
            <a:r>
              <a:rPr lang="fi-FI">
                <a:ea typeface="Verdana"/>
              </a:rPr>
              <a:t>Sukunimi</a:t>
            </a:r>
          </a:p>
          <a:p>
            <a:pPr marL="342900" indent="-342900">
              <a:buFont typeface="Arial" panose="020B0604020202020204" pitchFamily="34" charset="0"/>
              <a:buChar char="•"/>
            </a:pPr>
            <a:r>
              <a:rPr lang="fi-FI">
                <a:ea typeface="Verdana"/>
              </a:rPr>
              <a:t>Etunimi</a:t>
            </a:r>
          </a:p>
          <a:p>
            <a:pPr marL="342900" indent="-342900">
              <a:buFont typeface="Arial" panose="020B0604020202020204" pitchFamily="34" charset="0"/>
              <a:buChar char="•"/>
            </a:pPr>
            <a:r>
              <a:rPr lang="fi-FI">
                <a:ea typeface="Verdana"/>
              </a:rPr>
              <a:t>Henkilötunnus</a:t>
            </a:r>
          </a:p>
          <a:p>
            <a:pPr marL="342900" indent="-342900">
              <a:buFont typeface="Arial" panose="020B0604020202020204" pitchFamily="34" charset="0"/>
              <a:buChar char="•"/>
            </a:pPr>
            <a:r>
              <a:rPr lang="fi-FI">
                <a:ea typeface="Verdana"/>
              </a:rPr>
              <a:t>Sähköpostiosoite</a:t>
            </a:r>
          </a:p>
          <a:p>
            <a:pPr marL="342900" indent="-342900">
              <a:buFont typeface="Arial" panose="020B0604020202020204" pitchFamily="34" charset="0"/>
              <a:buChar char="•"/>
            </a:pPr>
            <a:r>
              <a:rPr lang="fi-FI">
                <a:ea typeface="Verdana"/>
              </a:rPr>
              <a:t>Puhelinnumero</a:t>
            </a:r>
          </a:p>
          <a:p>
            <a:pPr marL="342900" indent="-342900">
              <a:buFont typeface="Arial" panose="020B0604020202020204" pitchFamily="34" charset="0"/>
              <a:buChar char="•"/>
            </a:pPr>
            <a:r>
              <a:rPr lang="fi-FI">
                <a:ea typeface="Verdana"/>
              </a:rPr>
              <a:t>Pankkitilin numero "pitkänä"</a:t>
            </a:r>
            <a:endParaRPr lang="fi-FI"/>
          </a:p>
          <a:p>
            <a:pPr marL="342900" indent="-342900">
              <a:buFont typeface="Arial" panose="020B0604020202020204" pitchFamily="34" charset="0"/>
              <a:buChar char="•"/>
            </a:pPr>
            <a:r>
              <a:rPr lang="fi-FI">
                <a:ea typeface="Verdana"/>
              </a:rPr>
              <a:t>Lähiosoite</a:t>
            </a:r>
          </a:p>
          <a:p>
            <a:pPr marL="342900" indent="-342900">
              <a:buFont typeface="Arial" panose="020B0604020202020204" pitchFamily="34" charset="0"/>
              <a:buChar char="•"/>
            </a:pPr>
            <a:r>
              <a:rPr lang="fi-FI">
                <a:ea typeface="Verdana"/>
              </a:rPr>
              <a:t>Postinumero</a:t>
            </a:r>
          </a:p>
          <a:p>
            <a:pPr marL="342900" indent="-342900">
              <a:buFont typeface="Arial" panose="020B0604020202020204" pitchFamily="34" charset="0"/>
              <a:buChar char="•"/>
            </a:pPr>
            <a:r>
              <a:rPr lang="fi-FI">
                <a:ea typeface="Verdana"/>
              </a:rPr>
              <a:t>Postitoimipaikka</a:t>
            </a:r>
          </a:p>
          <a:p>
            <a:pPr marL="342900" indent="-342900">
              <a:buFont typeface="Arial" panose="020B0604020202020204" pitchFamily="34" charset="0"/>
              <a:buChar char="•"/>
            </a:pPr>
            <a:r>
              <a:rPr lang="fi-FI">
                <a:ea typeface="Verdana"/>
              </a:rPr>
              <a:t>ÄLÄ laita pankin tunnusta</a:t>
            </a:r>
          </a:p>
          <a:p>
            <a:pPr marL="342900" indent="-342900">
              <a:buFont typeface="Arial" panose="020B0604020202020204" pitchFamily="34" charset="0"/>
              <a:buChar char="•"/>
            </a:pPr>
            <a:endParaRPr lang="fi-FI">
              <a:ea typeface="Verdana"/>
            </a:endParaRPr>
          </a:p>
          <a:p>
            <a:endParaRPr lang="fi-FI"/>
          </a:p>
          <a:p>
            <a:r>
              <a:rPr lang="fi-FI">
                <a:ea typeface="Verdana"/>
              </a:rPr>
              <a:t>Klikkaa:</a:t>
            </a:r>
          </a:p>
        </p:txBody>
      </p:sp>
      <p:sp>
        <p:nvSpPr>
          <p:cNvPr id="7" name="Suorakulmio: Pyöristetyt kulmat 6">
            <a:extLst>
              <a:ext uri="{FF2B5EF4-FFF2-40B4-BE49-F238E27FC236}">
                <a16:creationId xmlns:a16="http://schemas.microsoft.com/office/drawing/2014/main" id="{8A7A5BE3-930B-47C1-AD20-CBA9414EB3E5}"/>
              </a:ext>
            </a:extLst>
          </p:cNvPr>
          <p:cNvSpPr/>
          <p:nvPr/>
        </p:nvSpPr>
        <p:spPr>
          <a:xfrm>
            <a:off x="9036739" y="5262093"/>
            <a:ext cx="1612669" cy="36322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a:t>Tallenna</a:t>
            </a:r>
          </a:p>
        </p:txBody>
      </p:sp>
      <p:sp>
        <p:nvSpPr>
          <p:cNvPr id="3" name="Suorakulmio 2">
            <a:extLst>
              <a:ext uri="{FF2B5EF4-FFF2-40B4-BE49-F238E27FC236}">
                <a16:creationId xmlns:a16="http://schemas.microsoft.com/office/drawing/2014/main" id="{45A4717F-DDE7-1A00-99FB-4EA305718A0C}"/>
              </a:ext>
            </a:extLst>
          </p:cNvPr>
          <p:cNvSpPr/>
          <p:nvPr/>
        </p:nvSpPr>
        <p:spPr>
          <a:xfrm>
            <a:off x="4345497" y="3825380"/>
            <a:ext cx="872455" cy="192947"/>
          </a:xfrm>
          <a:prstGeom prst="rect">
            <a:avLst/>
          </a:prstGeom>
          <a:ln>
            <a:solidFill>
              <a:schemeClr val="bg1"/>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fi-FI"/>
          </a:p>
        </p:txBody>
      </p:sp>
    </p:spTree>
    <p:extLst>
      <p:ext uri="{BB962C8B-B14F-4D97-AF65-F5344CB8AC3E}">
        <p14:creationId xmlns:p14="http://schemas.microsoft.com/office/powerpoint/2010/main" val="2705837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E4B4A2D-16F1-4D0A-8F02-7253AC022379}"/>
              </a:ext>
            </a:extLst>
          </p:cNvPr>
          <p:cNvSpPr>
            <a:spLocks noGrp="1"/>
          </p:cNvSpPr>
          <p:nvPr>
            <p:ph type="title"/>
          </p:nvPr>
        </p:nvSpPr>
        <p:spPr>
          <a:xfrm>
            <a:off x="684000" y="258618"/>
            <a:ext cx="10206000" cy="1025237"/>
          </a:xfrm>
        </p:spPr>
        <p:txBody>
          <a:bodyPr anchor="ctr">
            <a:normAutofit/>
          </a:bodyPr>
          <a:lstStyle/>
          <a:p>
            <a:r>
              <a:rPr lang="fi-FI"/>
              <a:t>Millaisia korvauksia, sellainen lomake</a:t>
            </a:r>
          </a:p>
        </p:txBody>
      </p:sp>
      <p:pic>
        <p:nvPicPr>
          <p:cNvPr id="8" name="Sisällön paikkamerkki 5">
            <a:extLst>
              <a:ext uri="{FF2B5EF4-FFF2-40B4-BE49-F238E27FC236}">
                <a16:creationId xmlns:a16="http://schemas.microsoft.com/office/drawing/2014/main" id="{64676829-98AE-3367-B776-12A13A0A155A}"/>
              </a:ext>
            </a:extLst>
          </p:cNvPr>
          <p:cNvPicPr>
            <a:picLocks noChangeAspect="1"/>
          </p:cNvPicPr>
          <p:nvPr/>
        </p:nvPicPr>
        <p:blipFill>
          <a:blip r:embed="rId2"/>
          <a:stretch>
            <a:fillRect/>
          </a:stretch>
        </p:blipFill>
        <p:spPr>
          <a:xfrm>
            <a:off x="776362" y="1418755"/>
            <a:ext cx="7382585" cy="2620817"/>
          </a:xfrm>
          <a:prstGeom prst="rect">
            <a:avLst/>
          </a:prstGeom>
          <a:noFill/>
        </p:spPr>
      </p:pic>
      <p:sp>
        <p:nvSpPr>
          <p:cNvPr id="5" name="Dian numeron paikkamerkki 4">
            <a:extLst>
              <a:ext uri="{FF2B5EF4-FFF2-40B4-BE49-F238E27FC236}">
                <a16:creationId xmlns:a16="http://schemas.microsoft.com/office/drawing/2014/main" id="{E0395433-97A3-4D70-A8C2-4F88301D83B3}"/>
              </a:ext>
            </a:extLst>
          </p:cNvPr>
          <p:cNvSpPr>
            <a:spLocks noGrp="1"/>
          </p:cNvSpPr>
          <p:nvPr>
            <p:ph type="sldNum" sz="quarter" idx="16"/>
          </p:nvPr>
        </p:nvSpPr>
        <p:spPr>
          <a:xfrm>
            <a:off x="11589126" y="6259839"/>
            <a:ext cx="274955" cy="365125"/>
          </a:xfrm>
        </p:spPr>
        <p:txBody>
          <a:bodyPr anchor="ctr">
            <a:normAutofit/>
          </a:bodyPr>
          <a:lstStyle/>
          <a:p>
            <a:pPr>
              <a:spcAft>
                <a:spcPts val="600"/>
              </a:spcAft>
            </a:pPr>
            <a:fld id="{9CEEB01E-4353-104F-B947-A432B2F0C635}" type="slidenum">
              <a:rPr lang="fi-FI" smtClean="0"/>
              <a:pPr>
                <a:spcAft>
                  <a:spcPts val="600"/>
                </a:spcAft>
              </a:pPr>
              <a:t>6</a:t>
            </a:fld>
            <a:endParaRPr lang="fi-FI"/>
          </a:p>
        </p:txBody>
      </p:sp>
      <p:sp>
        <p:nvSpPr>
          <p:cNvPr id="4" name="Sisällön paikkamerkki 3">
            <a:extLst>
              <a:ext uri="{FF2B5EF4-FFF2-40B4-BE49-F238E27FC236}">
                <a16:creationId xmlns:a16="http://schemas.microsoft.com/office/drawing/2014/main" id="{0184A646-89E5-414C-A5A8-6B03FB96B22D}"/>
              </a:ext>
            </a:extLst>
          </p:cNvPr>
          <p:cNvSpPr>
            <a:spLocks noGrp="1"/>
          </p:cNvSpPr>
          <p:nvPr>
            <p:ph idx="17"/>
          </p:nvPr>
        </p:nvSpPr>
        <p:spPr>
          <a:xfrm>
            <a:off x="683999" y="4525818"/>
            <a:ext cx="10905127" cy="1963882"/>
          </a:xfrm>
        </p:spPr>
        <p:txBody>
          <a:bodyPr wrap="square">
            <a:normAutofit fontScale="92500"/>
          </a:bodyPr>
          <a:lstStyle/>
          <a:p>
            <a:pPr>
              <a:lnSpc>
                <a:spcPct val="90000"/>
              </a:lnSpc>
              <a:spcAft>
                <a:spcPts val="600"/>
              </a:spcAft>
            </a:pPr>
            <a:r>
              <a:rPr lang="fi-FI" b="1"/>
              <a:t>Matkalasku.</a:t>
            </a:r>
            <a:r>
              <a:rPr lang="fi-FI"/>
              <a:t> Matkalasku on kaikkein laajin ja samalla monimutkaisin. Käytä tätä jos sinulla on matkalippuja (juna tai bussi), pysäköintikuluja JA niiden lisäksi omalla autolla ajettuja matkoja.</a:t>
            </a:r>
          </a:p>
          <a:p>
            <a:pPr>
              <a:lnSpc>
                <a:spcPct val="90000"/>
              </a:lnSpc>
              <a:spcAft>
                <a:spcPts val="600"/>
              </a:spcAft>
            </a:pPr>
            <a:r>
              <a:rPr lang="fi-FI" b="1"/>
              <a:t>Kuluveloitus</a:t>
            </a:r>
            <a:r>
              <a:rPr lang="fi-FI"/>
              <a:t>. Käytä tätä jos sinulla on vain kulutyyppisiä ostoja eli ostoja joista on kuitti. </a:t>
            </a:r>
          </a:p>
          <a:p>
            <a:pPr>
              <a:lnSpc>
                <a:spcPct val="90000"/>
              </a:lnSpc>
              <a:spcAft>
                <a:spcPts val="600"/>
              </a:spcAft>
            </a:pPr>
            <a:r>
              <a:rPr lang="fi-FI" b="1"/>
              <a:t>Kilometriveloitus</a:t>
            </a:r>
            <a:r>
              <a:rPr lang="fi-FI"/>
              <a:t>. Käytä tätä, jos olet ajanut omalla autolla eikä ole mitään kuitteja.</a:t>
            </a:r>
          </a:p>
          <a:p>
            <a:pPr>
              <a:lnSpc>
                <a:spcPct val="90000"/>
              </a:lnSpc>
              <a:spcAft>
                <a:spcPts val="600"/>
              </a:spcAft>
            </a:pPr>
            <a:endParaRPr lang="fi-FI"/>
          </a:p>
        </p:txBody>
      </p:sp>
    </p:spTree>
    <p:extLst>
      <p:ext uri="{BB962C8B-B14F-4D97-AF65-F5344CB8AC3E}">
        <p14:creationId xmlns:p14="http://schemas.microsoft.com/office/powerpoint/2010/main" val="4222092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Kuva 2">
            <a:extLst>
              <a:ext uri="{FF2B5EF4-FFF2-40B4-BE49-F238E27FC236}">
                <a16:creationId xmlns:a16="http://schemas.microsoft.com/office/drawing/2014/main" id="{0AB7BE14-A4FC-D1C0-9C1C-FD9B3332837A}"/>
              </a:ext>
            </a:extLst>
          </p:cNvPr>
          <p:cNvPicPr>
            <a:picLocks noChangeAspect="1"/>
          </p:cNvPicPr>
          <p:nvPr/>
        </p:nvPicPr>
        <p:blipFill rotWithShape="1">
          <a:blip r:embed="rId2"/>
          <a:srcRect b="40896"/>
          <a:stretch/>
        </p:blipFill>
        <p:spPr>
          <a:xfrm>
            <a:off x="433387" y="100012"/>
            <a:ext cx="11325225" cy="3935093"/>
          </a:xfrm>
          <a:prstGeom prst="rect">
            <a:avLst/>
          </a:prstGeom>
        </p:spPr>
      </p:pic>
      <p:sp>
        <p:nvSpPr>
          <p:cNvPr id="2" name="Tekstiruutu 1">
            <a:extLst>
              <a:ext uri="{FF2B5EF4-FFF2-40B4-BE49-F238E27FC236}">
                <a16:creationId xmlns:a16="http://schemas.microsoft.com/office/drawing/2014/main" id="{8166B5BC-F286-A586-415C-3FB803C83A79}"/>
              </a:ext>
            </a:extLst>
          </p:cNvPr>
          <p:cNvSpPr txBox="1"/>
          <p:nvPr/>
        </p:nvSpPr>
        <p:spPr>
          <a:xfrm>
            <a:off x="1571625" y="4257675"/>
            <a:ext cx="8477250" cy="1200329"/>
          </a:xfrm>
          <a:prstGeom prst="rect">
            <a:avLst/>
          </a:prstGeom>
          <a:noFill/>
        </p:spPr>
        <p:txBody>
          <a:bodyPr wrap="square" rtlCol="0">
            <a:spAutoFit/>
          </a:bodyPr>
          <a:lstStyle/>
          <a:p>
            <a:r>
              <a:rPr lang="fi-FI" sz="3600"/>
              <a:t>Hakasesta painamalla näkymä muuttuu, mutta olennaista on lihavoidut otsikot</a:t>
            </a:r>
          </a:p>
        </p:txBody>
      </p:sp>
      <p:sp>
        <p:nvSpPr>
          <p:cNvPr id="4" name="Ellipsi 3">
            <a:extLst>
              <a:ext uri="{FF2B5EF4-FFF2-40B4-BE49-F238E27FC236}">
                <a16:creationId xmlns:a16="http://schemas.microsoft.com/office/drawing/2014/main" id="{D6A4BA2E-0865-5076-8137-58520479952A}"/>
              </a:ext>
            </a:extLst>
          </p:cNvPr>
          <p:cNvSpPr/>
          <p:nvPr/>
        </p:nvSpPr>
        <p:spPr>
          <a:xfrm>
            <a:off x="8472881" y="1065402"/>
            <a:ext cx="352337" cy="511728"/>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cxnSp>
        <p:nvCxnSpPr>
          <p:cNvPr id="6" name="Suora nuoliyhdysviiva 5">
            <a:extLst>
              <a:ext uri="{FF2B5EF4-FFF2-40B4-BE49-F238E27FC236}">
                <a16:creationId xmlns:a16="http://schemas.microsoft.com/office/drawing/2014/main" id="{B4881527-BF04-0AF4-CB71-599D4E8CC254}"/>
              </a:ext>
            </a:extLst>
          </p:cNvPr>
          <p:cNvCxnSpPr/>
          <p:nvPr/>
        </p:nvCxnSpPr>
        <p:spPr>
          <a:xfrm flipV="1">
            <a:off x="3280095" y="1577130"/>
            <a:ext cx="5125674" cy="268054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65258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B121DCC-CC9C-48AC-B85A-7C7A5A2165C0}"/>
              </a:ext>
            </a:extLst>
          </p:cNvPr>
          <p:cNvSpPr>
            <a:spLocks noGrp="1"/>
          </p:cNvSpPr>
          <p:nvPr>
            <p:ph type="ctrTitle"/>
          </p:nvPr>
        </p:nvSpPr>
        <p:spPr/>
        <p:txBody>
          <a:bodyPr/>
          <a:lstStyle/>
          <a:p>
            <a:r>
              <a:rPr lang="fi-FI"/>
              <a:t>Matkalasku</a:t>
            </a:r>
          </a:p>
        </p:txBody>
      </p:sp>
      <p:sp>
        <p:nvSpPr>
          <p:cNvPr id="3" name="Alaotsikko 2">
            <a:extLst>
              <a:ext uri="{FF2B5EF4-FFF2-40B4-BE49-F238E27FC236}">
                <a16:creationId xmlns:a16="http://schemas.microsoft.com/office/drawing/2014/main" id="{86AC4CEE-E520-377D-7DD7-92F77D4C399A}"/>
              </a:ext>
            </a:extLst>
          </p:cNvPr>
          <p:cNvSpPr>
            <a:spLocks noGrp="1"/>
          </p:cNvSpPr>
          <p:nvPr>
            <p:ph type="subTitle" idx="1"/>
          </p:nvPr>
        </p:nvSpPr>
        <p:spPr/>
        <p:txBody>
          <a:bodyPr/>
          <a:lstStyle/>
          <a:p>
            <a:endParaRPr lang="fi-FI"/>
          </a:p>
        </p:txBody>
      </p:sp>
    </p:spTree>
    <p:extLst>
      <p:ext uri="{BB962C8B-B14F-4D97-AF65-F5344CB8AC3E}">
        <p14:creationId xmlns:p14="http://schemas.microsoft.com/office/powerpoint/2010/main" val="4776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2BDBD67-982F-D634-13EC-FA247E26A988}"/>
              </a:ext>
            </a:extLst>
          </p:cNvPr>
          <p:cNvSpPr>
            <a:spLocks noGrp="1"/>
          </p:cNvSpPr>
          <p:nvPr>
            <p:ph type="title"/>
          </p:nvPr>
        </p:nvSpPr>
        <p:spPr>
          <a:xfrm>
            <a:off x="480291" y="653142"/>
            <a:ext cx="10889673" cy="1331775"/>
          </a:xfrm>
        </p:spPr>
        <p:txBody>
          <a:bodyPr/>
          <a:lstStyle/>
          <a:p>
            <a:r>
              <a:rPr lang="fi-FI"/>
              <a:t>MATKALASKU </a:t>
            </a:r>
            <a:r>
              <a:rPr lang="fi-FI" sz="4000"/>
              <a:t>(vain jos on kilometrejä + kuitteja)</a:t>
            </a:r>
          </a:p>
        </p:txBody>
      </p:sp>
      <p:sp>
        <p:nvSpPr>
          <p:cNvPr id="4" name="Dian numeron paikkamerkki 3">
            <a:extLst>
              <a:ext uri="{FF2B5EF4-FFF2-40B4-BE49-F238E27FC236}">
                <a16:creationId xmlns:a16="http://schemas.microsoft.com/office/drawing/2014/main" id="{B45179A2-D838-8472-E46F-37B8A0B2DA0A}"/>
              </a:ext>
            </a:extLst>
          </p:cNvPr>
          <p:cNvSpPr>
            <a:spLocks noGrp="1"/>
          </p:cNvSpPr>
          <p:nvPr>
            <p:ph type="sldNum" sz="quarter" idx="11"/>
          </p:nvPr>
        </p:nvSpPr>
        <p:spPr/>
        <p:txBody>
          <a:bodyPr/>
          <a:lstStyle/>
          <a:p>
            <a:pPr algn="ctr"/>
            <a:fld id="{9CEEB01E-4353-104F-B947-A432B2F0C635}" type="slidenum">
              <a:rPr lang="fi-FI" smtClean="0"/>
              <a:pPr algn="ctr"/>
              <a:t>9</a:t>
            </a:fld>
            <a:endParaRPr lang="fi-FI"/>
          </a:p>
        </p:txBody>
      </p:sp>
      <p:pic>
        <p:nvPicPr>
          <p:cNvPr id="5" name="1B1128D3-5CE9-476E-9AD5-DCFADD275FF0" descr="IMG_3795.jpg">
            <a:extLst>
              <a:ext uri="{FF2B5EF4-FFF2-40B4-BE49-F238E27FC236}">
                <a16:creationId xmlns:a16="http://schemas.microsoft.com/office/drawing/2014/main" id="{849F99EC-B617-E51E-E03F-85F1AD5D3558}"/>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1085226" y="1958612"/>
            <a:ext cx="5770033" cy="43275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6" name="Suorakulmio: Pyöristetyt kulmat 5">
            <a:extLst>
              <a:ext uri="{FF2B5EF4-FFF2-40B4-BE49-F238E27FC236}">
                <a16:creationId xmlns:a16="http://schemas.microsoft.com/office/drawing/2014/main" id="{A5A184E2-229B-DD93-711D-5382AABC2B89}"/>
              </a:ext>
            </a:extLst>
          </p:cNvPr>
          <p:cNvSpPr/>
          <p:nvPr/>
        </p:nvSpPr>
        <p:spPr>
          <a:xfrm>
            <a:off x="1507363" y="3483388"/>
            <a:ext cx="2133600" cy="665019"/>
          </a:xfrm>
          <a:prstGeom prst="round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 name="Tekstiruutu 2">
            <a:extLst>
              <a:ext uri="{FF2B5EF4-FFF2-40B4-BE49-F238E27FC236}">
                <a16:creationId xmlns:a16="http://schemas.microsoft.com/office/drawing/2014/main" id="{D7C19E82-6D6C-189A-952D-34F3586BE337}"/>
              </a:ext>
            </a:extLst>
          </p:cNvPr>
          <p:cNvSpPr txBox="1"/>
          <p:nvPr/>
        </p:nvSpPr>
        <p:spPr>
          <a:xfrm>
            <a:off x="7115059" y="2735855"/>
            <a:ext cx="380081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i-FI">
                <a:cs typeface="Calibri"/>
              </a:rPr>
              <a:t>Valitse Kokousmatka kotimaa</a:t>
            </a:r>
            <a:endParaRPr lang="fi-FI"/>
          </a:p>
        </p:txBody>
      </p:sp>
    </p:spTree>
    <p:extLst>
      <p:ext uri="{BB962C8B-B14F-4D97-AF65-F5344CB8AC3E}">
        <p14:creationId xmlns:p14="http://schemas.microsoft.com/office/powerpoint/2010/main" val="3944366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teema">
  <a:themeElements>
    <a:clrScheme name="Mukautetut 19">
      <a:dk1>
        <a:srgbClr val="000000"/>
      </a:dk1>
      <a:lt1>
        <a:srgbClr val="FFFFFF"/>
      </a:lt1>
      <a:dk2>
        <a:srgbClr val="808080"/>
      </a:dk2>
      <a:lt2>
        <a:srgbClr val="E7E6E6"/>
      </a:lt2>
      <a:accent1>
        <a:srgbClr val="34AF63"/>
      </a:accent1>
      <a:accent2>
        <a:srgbClr val="005732"/>
      </a:accent2>
      <a:accent3>
        <a:srgbClr val="9DFF96"/>
      </a:accent3>
      <a:accent4>
        <a:srgbClr val="FFF38E"/>
      </a:accent4>
      <a:accent5>
        <a:srgbClr val="FFB600"/>
      </a:accent5>
      <a:accent6>
        <a:srgbClr val="D5C5DB"/>
      </a:accent6>
      <a:hlink>
        <a:srgbClr val="34AF63"/>
      </a:hlink>
      <a:folHlink>
        <a:srgbClr val="56BABA"/>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sitys3" id="{F305656A-5ADD-41B5-AF11-48E86189E162}" vid="{17F0FA3F-4464-4E6C-80EF-3B7F5B47AA55}"/>
    </a:ext>
  </a:extLst>
</a:theme>
</file>

<file path=ppt/theme/theme2.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MediaLengthInSeconds xmlns="cdb71a1a-5915-4573-84d4-c25a4ef5f5f5" xsi:nil="true"/>
    <SharedWithUsers xmlns="f33243b6-5c72-40da-91a5-1077ebd22be5">
      <UserInfo>
        <DisplayName/>
        <AccountId xsi:nil="true"/>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Asiakirja" ma:contentTypeID="0x0101008960437300565C4A8C385241E22F2A94" ma:contentTypeVersion="13" ma:contentTypeDescription="Luo uusi asiakirja." ma:contentTypeScope="" ma:versionID="9b143a44d3cc5f5695a1015f68eacb3a">
  <xsd:schema xmlns:xsd="http://www.w3.org/2001/XMLSchema" xmlns:xs="http://www.w3.org/2001/XMLSchema" xmlns:p="http://schemas.microsoft.com/office/2006/metadata/properties" xmlns:ns2="cdb71a1a-5915-4573-84d4-c25a4ef5f5f5" xmlns:ns3="f33243b6-5c72-40da-91a5-1077ebd22be5" targetNamespace="http://schemas.microsoft.com/office/2006/metadata/properties" ma:root="true" ma:fieldsID="4c6f5c5fbb61e92dfd4c44f2d9302c5f" ns2:_="" ns3:_="">
    <xsd:import namespace="cdb71a1a-5915-4573-84d4-c25a4ef5f5f5"/>
    <xsd:import namespace="f33243b6-5c72-40da-91a5-1077ebd22be5"/>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LengthInSecond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db71a1a-5915-4573-84d4-c25a4ef5f5f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33243b6-5c72-40da-91a5-1077ebd22be5" elementFormDefault="qualified">
    <xsd:import namespace="http://schemas.microsoft.com/office/2006/documentManagement/types"/>
    <xsd:import namespace="http://schemas.microsoft.com/office/infopath/2007/PartnerControls"/>
    <xsd:element name="SharedWithUsers" ma:index="18" nillable="true" ma:displayName="Jaettu"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Jakamisen tiedot"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Sisältölaji"/>
        <xsd:element ref="dc:title" minOccurs="0" maxOccurs="1" ma:index="4" ma:displayName="Otsikk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2A8D5FB-48DB-445A-A5A3-A1A944A536B7}">
  <ds:schemaRefs>
    <ds:schemaRef ds:uri="http://schemas.microsoft.com/sharepoint/v3/contenttype/forms"/>
  </ds:schemaRefs>
</ds:datastoreItem>
</file>

<file path=customXml/itemProps2.xml><?xml version="1.0" encoding="utf-8"?>
<ds:datastoreItem xmlns:ds="http://schemas.openxmlformats.org/officeDocument/2006/customXml" ds:itemID="{8ABBE6AE-AA6E-4ECA-BA4C-04CA573BBE50}">
  <ds:schemaRefs>
    <ds:schemaRef ds:uri="cdb71a1a-5915-4573-84d4-c25a4ef5f5f5"/>
    <ds:schemaRef ds:uri="f33243b6-5c72-40da-91a5-1077ebd22be5"/>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1087CB5D-E853-476F-8498-F4CEEDA9BDB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db71a1a-5915-4573-84d4-c25a4ef5f5f5"/>
    <ds:schemaRef ds:uri="f33243b6-5c72-40da-91a5-1077ebd22be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jyty_ppt_pohja_26012021_FINAL</Template>
  <Application>Microsoft Office PowerPoint</Application>
  <PresentationFormat>Laajakuva</PresentationFormat>
  <Slides>31</Slides>
  <Notes>0</Notes>
  <HiddenSlides>0</HiddenSlides>
  <ScaleCrop>false</ScaleCrop>
  <HeadingPairs>
    <vt:vector size="4" baseType="variant">
      <vt:variant>
        <vt:lpstr>Teema</vt:lpstr>
      </vt:variant>
      <vt:variant>
        <vt:i4>1</vt:i4>
      </vt:variant>
      <vt:variant>
        <vt:lpstr>Dian otsikot</vt:lpstr>
      </vt:variant>
      <vt:variant>
        <vt:i4>31</vt:i4>
      </vt:variant>
    </vt:vector>
  </HeadingPairs>
  <TitlesOfParts>
    <vt:vector size="32" baseType="lpstr">
      <vt:lpstr>Office-teema</vt:lpstr>
      <vt:lpstr>Kurssilaisen matkalaskut M2 -järjestelmällä</vt:lpstr>
      <vt:lpstr>Matkalasku</vt:lpstr>
      <vt:lpstr>Kirkonalan ammattialapäivät</vt:lpstr>
      <vt:lpstr>Sisäänkirjautuminen M2 järjestelmään</vt:lpstr>
      <vt:lpstr>Perustietojen tallennus</vt:lpstr>
      <vt:lpstr>Millaisia korvauksia, sellainen lomake</vt:lpstr>
      <vt:lpstr>PowerPoint-esitys</vt:lpstr>
      <vt:lpstr>Matkalasku</vt:lpstr>
      <vt:lpstr>MATKALASKU (vain jos on kilometrejä + kuitteja)</vt:lpstr>
      <vt:lpstr>Matkalasku – Kokousmatka kotimaa</vt:lpstr>
      <vt:lpstr>Matkalaskun täydentäminen</vt:lpstr>
      <vt:lpstr>Matkalaskun täydentäminen: 3. Ateriat</vt:lpstr>
      <vt:lpstr>Matkalaskun täydentäminen: 4. Tiliöinti</vt:lpstr>
      <vt:lpstr>Matkalasku: 5. Vahvistus</vt:lpstr>
      <vt:lpstr>Matkalaskusi alkaa olla valmis</vt:lpstr>
      <vt:lpstr>Kuluveloitus</vt:lpstr>
      <vt:lpstr>KULUVELOITUS (vain kuitilliset kulut) </vt:lpstr>
      <vt:lpstr>PowerPoint-esitys</vt:lpstr>
      <vt:lpstr>Kuluveloitus: 1. Kulut</vt:lpstr>
      <vt:lpstr>Kuluveloitus: Lisää liitteet</vt:lpstr>
      <vt:lpstr>Kuluveloitus: 2. Tiliöinti</vt:lpstr>
      <vt:lpstr>Kuluvelotus: 3. Vahvista</vt:lpstr>
      <vt:lpstr>Kululaskusi alkaa olla valmis</vt:lpstr>
      <vt:lpstr>Kilometriveloitus</vt:lpstr>
      <vt:lpstr>KILOMETRIVELOITUS</vt:lpstr>
      <vt:lpstr>Kilometriveloitukset: 1. Ajot</vt:lpstr>
      <vt:lpstr>Täytä huolellisesti tarvittavat tiedot</vt:lpstr>
      <vt:lpstr>Kilometriveloitukset: 2. Ateriat  </vt:lpstr>
      <vt:lpstr>Kilometriveloitukset: 3. Tiliöinti</vt:lpstr>
      <vt:lpstr>Kilometriveloitukset: 4. Vahvista</vt:lpstr>
      <vt:lpstr>Kilometriveloitus alkaa olla valmis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Kuvan vaihto</dc:title>
  <dc:creator>Kumpulainen Sirkku</dc:creator>
  <cp:revision>12</cp:revision>
  <dcterms:created xsi:type="dcterms:W3CDTF">2022-11-15T13:20:50Z</dcterms:created>
  <dcterms:modified xsi:type="dcterms:W3CDTF">2023-09-04T08:50:02Z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0x0101008960437300565C4A8C385241E22F2A94</vt:lpwstr>
  </property>
  <property fmtid="{D5CDD505-2E9C-101B-9397-08002B2CF9AE}" pid="3" name="Order">
    <vt:lpwstr>13000.0000000000</vt:lpwstr>
  </property>
  <property fmtid="{D5CDD505-2E9C-101B-9397-08002B2CF9AE}" pid="4" name="xd_ProgID">
    <vt:lpwstr/>
  </property>
  <property fmtid="{D5CDD505-2E9C-101B-9397-08002B2CF9AE}" pid="5" name="ComplianceAssetId">
    <vt:lpwstr/>
  </property>
  <property fmtid="{D5CDD505-2E9C-101B-9397-08002B2CF9AE}" pid="6" name="TemplateUrl">
    <vt:lpwstr/>
  </property>
  <property fmtid="{D5CDD505-2E9C-101B-9397-08002B2CF9AE}" pid="7" name="_ExtendedDescription">
    <vt:lpwstr/>
  </property>
  <property fmtid="{D5CDD505-2E9C-101B-9397-08002B2CF9AE}" pid="8" name="TriggerFlowInfo">
    <vt:lpwstr/>
  </property>
  <property fmtid="{D5CDD505-2E9C-101B-9397-08002B2CF9AE}" pid="9" name="xd_Signature">
    <vt:lpwstr/>
  </property>
</Properties>
</file>